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13"/>
  </p:notesMasterIdLst>
  <p:handoutMasterIdLst>
    <p:handoutMasterId r:id="rId14"/>
  </p:handoutMasterIdLst>
  <p:sldIdLst>
    <p:sldId id="256" r:id="rId3"/>
    <p:sldId id="263" r:id="rId4"/>
    <p:sldId id="273" r:id="rId5"/>
    <p:sldId id="276" r:id="rId6"/>
    <p:sldId id="274" r:id="rId7"/>
    <p:sldId id="277" r:id="rId8"/>
    <p:sldId id="278" r:id="rId9"/>
    <p:sldId id="279" r:id="rId10"/>
    <p:sldId id="280" r:id="rId11"/>
    <p:sldId id="272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9/17/2015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9/17/2015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5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ealclinic.org.za/" TargetMode="External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dealclinic@health.gov.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1752600"/>
            <a:ext cx="579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Arial" pitchFamily="34" charset="0"/>
                <a:cs typeface="Arial" pitchFamily="34" charset="0"/>
              </a:rPr>
              <a:t>Peer reviews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Quality Assurance Directorate</a:t>
            </a:r>
          </a:p>
          <a:p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Ronel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Steinhobel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16 September 2015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18864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SCALE-UP MEETING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899592" y="0"/>
            <a:ext cx="5562600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Contents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9552" y="1628800"/>
            <a:ext cx="784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2800" dirty="0" smtClean="0"/>
              <a:t> 	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Peer review schedule</a:t>
            </a:r>
          </a:p>
          <a:p>
            <a:pPr>
              <a:tabLst>
                <a:tab pos="449263" algn="l"/>
              </a:tabLst>
            </a:pP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  Process to be followed</a:t>
            </a:r>
          </a:p>
          <a:p>
            <a:pPr>
              <a:buFont typeface="Arial" pitchFamily="34" charset="0"/>
              <a:buChar char="•"/>
              <a:tabLst>
                <a:tab pos="449263" algn="l"/>
              </a:tabLst>
            </a:pPr>
            <a:endParaRPr lang="en-US" sz="3600" dirty="0" smtClean="0">
              <a:latin typeface="Arial" pitchFamily="34" charset="0"/>
              <a:cs typeface="Arial" pitchFamily="34" charset="0"/>
            </a:endParaRPr>
          </a:p>
          <a:p>
            <a:pPr>
              <a:tabLst>
                <a:tab pos="449263" algn="l"/>
              </a:tabLst>
            </a:pPr>
            <a:endParaRPr lang="en-US" sz="36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99592" y="0"/>
            <a:ext cx="6336704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Peer review schedule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395535" y="1052736"/>
          <a:ext cx="8352930" cy="478917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808313"/>
                <a:gridCol w="1368152"/>
                <a:gridCol w="4176465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to be reviewed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#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District conducting the review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Ec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Kzn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Nc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&amp; </a:t>
                      </a:r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Kzn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Gp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Ec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Kzn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Lp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&amp; Mp &amp; </a:t>
                      </a:r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Nw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Lp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Gp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&amp; </a:t>
                      </a:r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Kzn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&amp;Fs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Mp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Fs</a:t>
                      </a: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Nw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Nc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&amp; Fs &amp; </a:t>
                      </a:r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Lp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Nc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Nw</a:t>
                      </a:r>
                      <a:r>
                        <a:rPr lang="en-US" sz="2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&amp; </a:t>
                      </a:r>
                      <a:r>
                        <a:rPr lang="en-US" sz="2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Ec</a:t>
                      </a:r>
                      <a:endParaRPr lang="en-US" sz="2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#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8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1139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8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99592" y="0"/>
            <a:ext cx="6336704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Peer review schedule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556793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Commence January 2016 with PR reviews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 Number of facilities that each district will 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 conduct a SD for: range from 20 to 29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  facilities </a:t>
            </a:r>
          </a:p>
          <a:p>
            <a:pPr>
              <a:lnSpc>
                <a:spcPct val="150000"/>
              </a:lnSpc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899592" y="0"/>
            <a:ext cx="6336704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Peer review schedule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318022"/>
            <a:ext cx="889248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Advice to:</a:t>
            </a:r>
          </a:p>
          <a:p>
            <a:pPr marL="630238" indent="-93663">
              <a:lnSpc>
                <a:spcPct val="150000"/>
              </a:lnSpc>
              <a:buFont typeface="Courier New" pitchFamily="49" charset="0"/>
              <a:buChar char="o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Two teams per district</a:t>
            </a:r>
          </a:p>
          <a:p>
            <a:pPr marL="630238" indent="-93663">
              <a:lnSpc>
                <a:spcPct val="150000"/>
              </a:lnSpc>
              <a:buFont typeface="Courier New" pitchFamily="49" charset="0"/>
              <a:buChar char="o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Each team consists of 2 staff members</a:t>
            </a:r>
          </a:p>
          <a:p>
            <a:pPr marL="630238" indent="-93663"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7236296" cy="9906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Group assignments per province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041023"/>
            <a:ext cx="889248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Each province to determine the route map for</a:t>
            </a: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 the facilities in their province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Will receive:</a:t>
            </a:r>
          </a:p>
          <a:p>
            <a:pPr marL="441325">
              <a:lnSpc>
                <a:spcPct val="150000"/>
              </a:lnSpc>
              <a:buFont typeface="Courier New" pitchFamily="49" charset="0"/>
              <a:buChar char="o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List of the facilities in their province for first year</a:t>
            </a:r>
          </a:p>
          <a:p>
            <a:pPr marL="441325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scale up</a:t>
            </a:r>
          </a:p>
          <a:p>
            <a:pPr marL="441325">
              <a:lnSpc>
                <a:spcPct val="150000"/>
              </a:lnSpc>
              <a:buFont typeface="Courier New" pitchFamily="49" charset="0"/>
              <a:buChar char="o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Peer review schedule  (which districts will conduct the SD</a:t>
            </a:r>
          </a:p>
          <a:p>
            <a:pPr marL="441325">
              <a:lnSpc>
                <a:spcPct val="150000"/>
              </a:lnSpc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  in your province)</a:t>
            </a:r>
          </a:p>
          <a:p>
            <a:pPr marL="441325">
              <a:lnSpc>
                <a:spcPct val="150000"/>
              </a:lnSpc>
              <a:buFont typeface="Courier New" pitchFamily="49" charset="0"/>
              <a:buChar char="o"/>
            </a:pPr>
            <a:r>
              <a:rPr lang="en-US" sz="2400" dirty="0" smtClean="0">
                <a:latin typeface="Arial" pitchFamily="34" charset="0"/>
                <a:cs typeface="Arial" pitchFamily="34" charset="0"/>
              </a:rPr>
              <a:t>  Template for route</a:t>
            </a:r>
          </a:p>
          <a:p>
            <a:pPr>
              <a:lnSpc>
                <a:spcPct val="150000"/>
              </a:lnSpc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723629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For discussion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412776"/>
            <a:ext cx="88924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Requests to change scale –up plans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Number of teams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Number of staff members per team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Who will capture status determinations and 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 when</a:t>
            </a:r>
          </a:p>
          <a:p>
            <a:pPr>
              <a:lnSpc>
                <a:spcPct val="150000"/>
              </a:lnSpc>
            </a:pP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723629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For discussion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196752"/>
            <a:ext cx="889248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Number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of cars required – 1/team </a:t>
            </a:r>
            <a:r>
              <a:rPr lang="en-US" sz="3200" dirty="0" err="1" smtClean="0">
                <a:latin typeface="Arial" pitchFamily="34" charset="0"/>
                <a:cs typeface="Arial" pitchFamily="34" charset="0"/>
              </a:rPr>
              <a:t>vs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2/team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Accommodation: could be two different 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venues in one week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Very important: travel time allowed – look up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Time allowed for orientation on arrival 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0" y="0"/>
            <a:ext cx="7236296" cy="9906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For discussion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1520" y="1268760"/>
            <a:ext cx="889248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Number of clinics where status determination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will be conducted per day: </a:t>
            </a:r>
          </a:p>
          <a:p>
            <a:pPr marL="361950" indent="3619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size and</a:t>
            </a:r>
          </a:p>
          <a:p>
            <a:pPr marL="361950" indent="36195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time to travel from one clinic to another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  Request to travel on Sunday to commence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dirty="0" smtClean="0">
                <a:latin typeface="Arial" pitchFamily="34" charset="0"/>
                <a:cs typeface="Arial" pitchFamily="34" charset="0"/>
              </a:rPr>
              <a:t>   on Monday morning   </a:t>
            </a:r>
            <a:endParaRPr lang="en-US" sz="32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276872"/>
            <a:ext cx="1657350" cy="24016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2132856"/>
            <a:ext cx="552636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Thank you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www.health.gov.za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www.idealclinic.org.za</a:t>
            </a:r>
            <a:endParaRPr lang="en-US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4"/>
              </a:rPr>
              <a:t>idealclinic@health.gov.za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295</Words>
  <Application>Microsoft Office PowerPoint</Application>
  <PresentationFormat>On-screen Show (4:3)</PresentationFormat>
  <Paragraphs>83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Steinhobel</cp:lastModifiedBy>
  <cp:revision>79</cp:revision>
  <dcterms:created xsi:type="dcterms:W3CDTF">2013-10-17T06:13:57Z</dcterms:created>
  <dcterms:modified xsi:type="dcterms:W3CDTF">2015-09-17T06:41:43Z</dcterms:modified>
</cp:coreProperties>
</file>