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6" r:id="rId3"/>
    <p:sldId id="265" r:id="rId4"/>
    <p:sldId id="284" r:id="rId5"/>
    <p:sldId id="283" r:id="rId6"/>
    <p:sldId id="280" r:id="rId7"/>
    <p:sldId id="267" r:id="rId8"/>
    <p:sldId id="258" r:id="rId9"/>
    <p:sldId id="281" r:id="rId10"/>
    <p:sldId id="273" r:id="rId11"/>
    <p:sldId id="272" r:id="rId12"/>
    <p:sldId id="271" r:id="rId13"/>
    <p:sldId id="282" r:id="rId14"/>
    <p:sldId id="261" r:id="rId15"/>
    <p:sldId id="259" r:id="rId16"/>
    <p:sldId id="26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9900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3" autoAdjust="0"/>
    <p:restoredTop sz="97411" autoAdjust="0"/>
  </p:normalViewPr>
  <p:slideViewPr>
    <p:cSldViewPr>
      <p:cViewPr varScale="1">
        <p:scale>
          <a:sx n="111" d="100"/>
          <a:sy n="111" d="100"/>
        </p:scale>
        <p:origin x="1590"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DAB399-2FAE-427A-9A09-8479381F76D5}"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ZA"/>
        </a:p>
      </dgm:t>
    </dgm:pt>
    <dgm:pt modelId="{FA8E227D-2207-440D-B9F1-2838121ACFD2}">
      <dgm:prSet phldrT="[Text]" custT="1"/>
      <dgm:spPr/>
      <dgm:t>
        <a:bodyPr/>
        <a:lstStyle/>
        <a:p>
          <a:r>
            <a:rPr lang="en-ZA" sz="1600" dirty="0" smtClean="0">
              <a:solidFill>
                <a:schemeClr val="tx1"/>
              </a:solidFill>
              <a:latin typeface="+mj-lt"/>
            </a:rPr>
            <a:t>Collect samples from Patient</a:t>
          </a:r>
          <a:endParaRPr lang="en-ZA" sz="1600" dirty="0">
            <a:solidFill>
              <a:schemeClr val="tx1"/>
            </a:solidFill>
            <a:latin typeface="+mj-lt"/>
          </a:endParaRPr>
        </a:p>
      </dgm:t>
    </dgm:pt>
    <dgm:pt modelId="{A02932AE-1CB1-4FB9-8C97-B07FD32BAC8C}" type="parTrans" cxnId="{920D587D-01AB-410E-BF1D-317D400E8E9B}">
      <dgm:prSet/>
      <dgm:spPr/>
      <dgm:t>
        <a:bodyPr/>
        <a:lstStyle/>
        <a:p>
          <a:endParaRPr lang="en-ZA" sz="1600">
            <a:solidFill>
              <a:schemeClr val="tx1"/>
            </a:solidFill>
          </a:endParaRPr>
        </a:p>
      </dgm:t>
    </dgm:pt>
    <dgm:pt modelId="{5D898771-D74D-4A86-A9A9-353D0B841FC7}" type="sibTrans" cxnId="{920D587D-01AB-410E-BF1D-317D400E8E9B}">
      <dgm:prSet custT="1"/>
      <dgm:spPr>
        <a:solidFill>
          <a:srgbClr val="CC00CC"/>
        </a:solidFill>
      </dgm:spPr>
      <dgm:t>
        <a:bodyPr/>
        <a:lstStyle/>
        <a:p>
          <a:endParaRPr lang="en-ZA" sz="1600" dirty="0">
            <a:solidFill>
              <a:schemeClr val="tx1"/>
            </a:solidFill>
          </a:endParaRPr>
        </a:p>
      </dgm:t>
    </dgm:pt>
    <dgm:pt modelId="{9B540A24-988A-47D5-BE8B-8292961DB94D}">
      <dgm:prSet phldrT="[Text]" custT="1"/>
      <dgm:spPr>
        <a:solidFill>
          <a:schemeClr val="accent1"/>
        </a:solidFill>
      </dgm:spPr>
      <dgm:t>
        <a:bodyPr/>
        <a:lstStyle/>
        <a:p>
          <a:r>
            <a:rPr lang="en-ZA" sz="1600" dirty="0" smtClean="0">
              <a:solidFill>
                <a:schemeClr val="tx1"/>
              </a:solidFill>
              <a:latin typeface="+mj-lt"/>
            </a:rPr>
            <a:t>Label, package, store, record &amp; prepare samples  for collection</a:t>
          </a:r>
          <a:endParaRPr lang="en-ZA" sz="1600" dirty="0">
            <a:solidFill>
              <a:schemeClr val="tx1"/>
            </a:solidFill>
            <a:latin typeface="+mj-lt"/>
          </a:endParaRPr>
        </a:p>
      </dgm:t>
    </dgm:pt>
    <dgm:pt modelId="{B6C1AFD2-EC60-4F5B-92D8-263840DA9BBE}" type="parTrans" cxnId="{F800B029-BBE9-4EB7-A286-491843FF885E}">
      <dgm:prSet/>
      <dgm:spPr/>
      <dgm:t>
        <a:bodyPr/>
        <a:lstStyle/>
        <a:p>
          <a:endParaRPr lang="en-ZA" sz="1600">
            <a:solidFill>
              <a:schemeClr val="tx1"/>
            </a:solidFill>
          </a:endParaRPr>
        </a:p>
      </dgm:t>
    </dgm:pt>
    <dgm:pt modelId="{E96E9F50-5858-4AB9-9820-89F86474614D}" type="sibTrans" cxnId="{F800B029-BBE9-4EB7-A286-491843FF885E}">
      <dgm:prSet custT="1"/>
      <dgm:spPr>
        <a:solidFill>
          <a:srgbClr val="CC00CC"/>
        </a:solidFill>
      </dgm:spPr>
      <dgm:t>
        <a:bodyPr/>
        <a:lstStyle/>
        <a:p>
          <a:endParaRPr lang="en-ZA" sz="1600" dirty="0">
            <a:solidFill>
              <a:schemeClr val="tx1"/>
            </a:solidFill>
          </a:endParaRPr>
        </a:p>
      </dgm:t>
    </dgm:pt>
    <dgm:pt modelId="{73AF6083-0B69-4A8D-AE79-5FAE94D63FF7}">
      <dgm:prSet phldrT="[Text]" custT="1"/>
      <dgm:spPr>
        <a:solidFill>
          <a:schemeClr val="accent2">
            <a:lumMod val="75000"/>
          </a:schemeClr>
        </a:solidFill>
      </dgm:spPr>
      <dgm:t>
        <a:bodyPr/>
        <a:lstStyle/>
        <a:p>
          <a:r>
            <a:rPr lang="en-ZA" sz="1600" dirty="0" smtClean="0">
              <a:solidFill>
                <a:schemeClr val="tx1"/>
              </a:solidFill>
              <a:latin typeface="+mj-lt"/>
            </a:rPr>
            <a:t>Courier collection</a:t>
          </a:r>
          <a:endParaRPr lang="en-ZA" sz="1600" dirty="0">
            <a:solidFill>
              <a:schemeClr val="tx1"/>
            </a:solidFill>
            <a:latin typeface="+mj-lt"/>
          </a:endParaRPr>
        </a:p>
      </dgm:t>
    </dgm:pt>
    <dgm:pt modelId="{F024D5F1-654F-4225-B107-14702BEF4C8A}" type="parTrans" cxnId="{7BF5A655-3BCB-484D-A430-0D8192BB8108}">
      <dgm:prSet/>
      <dgm:spPr/>
      <dgm:t>
        <a:bodyPr/>
        <a:lstStyle/>
        <a:p>
          <a:endParaRPr lang="en-ZA" sz="1600">
            <a:solidFill>
              <a:schemeClr val="tx1"/>
            </a:solidFill>
          </a:endParaRPr>
        </a:p>
      </dgm:t>
    </dgm:pt>
    <dgm:pt modelId="{231B77F9-9360-4EE2-A155-C29E99A33483}" type="sibTrans" cxnId="{7BF5A655-3BCB-484D-A430-0D8192BB8108}">
      <dgm:prSet custT="1"/>
      <dgm:spPr>
        <a:solidFill>
          <a:srgbClr val="CC00CC"/>
        </a:solidFill>
      </dgm:spPr>
      <dgm:t>
        <a:bodyPr/>
        <a:lstStyle/>
        <a:p>
          <a:endParaRPr lang="en-ZA" sz="1600" dirty="0">
            <a:solidFill>
              <a:schemeClr val="tx1"/>
            </a:solidFill>
          </a:endParaRPr>
        </a:p>
      </dgm:t>
    </dgm:pt>
    <dgm:pt modelId="{11DCE81B-513D-44BB-B0B7-F3F37154D244}">
      <dgm:prSet phldrT="[Text]" custT="1"/>
      <dgm:spPr>
        <a:solidFill>
          <a:schemeClr val="accent2">
            <a:lumMod val="75000"/>
          </a:schemeClr>
        </a:solidFill>
      </dgm:spPr>
      <dgm:t>
        <a:bodyPr/>
        <a:lstStyle/>
        <a:p>
          <a:r>
            <a:rPr lang="en-ZA" sz="1600" dirty="0" smtClean="0">
              <a:solidFill>
                <a:schemeClr val="tx1"/>
              </a:solidFill>
              <a:latin typeface="+mj-lt"/>
            </a:rPr>
            <a:t>Results delivery</a:t>
          </a:r>
          <a:endParaRPr lang="en-ZA" sz="1600" dirty="0">
            <a:solidFill>
              <a:schemeClr val="tx1"/>
            </a:solidFill>
            <a:latin typeface="+mj-lt"/>
          </a:endParaRPr>
        </a:p>
      </dgm:t>
    </dgm:pt>
    <dgm:pt modelId="{5744804F-EE50-4C25-88CB-D8186C063961}" type="parTrans" cxnId="{B1D475FE-B201-4B12-9EAF-D6804F15C996}">
      <dgm:prSet/>
      <dgm:spPr/>
      <dgm:t>
        <a:bodyPr/>
        <a:lstStyle/>
        <a:p>
          <a:endParaRPr lang="en-ZA" sz="1600">
            <a:solidFill>
              <a:schemeClr val="tx1"/>
            </a:solidFill>
          </a:endParaRPr>
        </a:p>
      </dgm:t>
    </dgm:pt>
    <dgm:pt modelId="{F01266AF-0279-4B16-8FA0-29140A393B93}" type="sibTrans" cxnId="{B1D475FE-B201-4B12-9EAF-D6804F15C996}">
      <dgm:prSet custT="1"/>
      <dgm:spPr>
        <a:solidFill>
          <a:srgbClr val="CC00CC"/>
        </a:solidFill>
      </dgm:spPr>
      <dgm:t>
        <a:bodyPr/>
        <a:lstStyle/>
        <a:p>
          <a:endParaRPr lang="en-ZA" sz="1600" dirty="0">
            <a:solidFill>
              <a:schemeClr val="tx1"/>
            </a:solidFill>
          </a:endParaRPr>
        </a:p>
      </dgm:t>
    </dgm:pt>
    <dgm:pt modelId="{D7543D9D-6E02-4DD9-9507-70F157383F3D}">
      <dgm:prSet phldrT="[Text]" custT="1"/>
      <dgm:spPr>
        <a:solidFill>
          <a:schemeClr val="accent1"/>
        </a:solidFill>
      </dgm:spPr>
      <dgm:t>
        <a:bodyPr/>
        <a:lstStyle/>
        <a:p>
          <a:r>
            <a:rPr lang="en-ZA" sz="1600" dirty="0" smtClean="0">
              <a:solidFill>
                <a:schemeClr val="tx1"/>
              </a:solidFill>
              <a:latin typeface="+mj-lt"/>
            </a:rPr>
            <a:t>File delivered results</a:t>
          </a:r>
          <a:endParaRPr lang="en-ZA" sz="1600" dirty="0">
            <a:solidFill>
              <a:schemeClr val="tx1"/>
            </a:solidFill>
            <a:latin typeface="+mj-lt"/>
          </a:endParaRPr>
        </a:p>
      </dgm:t>
    </dgm:pt>
    <dgm:pt modelId="{58EB7CE6-A4E8-42FD-B7B4-9764B56092BE}" type="parTrans" cxnId="{C45DC15B-8061-4079-93D7-87BD3E081E85}">
      <dgm:prSet/>
      <dgm:spPr/>
      <dgm:t>
        <a:bodyPr/>
        <a:lstStyle/>
        <a:p>
          <a:endParaRPr lang="en-ZA" sz="1600">
            <a:solidFill>
              <a:schemeClr val="tx1"/>
            </a:solidFill>
          </a:endParaRPr>
        </a:p>
      </dgm:t>
    </dgm:pt>
    <dgm:pt modelId="{D517D10A-D87B-4EF8-9789-7DE059CD881F}" type="sibTrans" cxnId="{C45DC15B-8061-4079-93D7-87BD3E081E85}">
      <dgm:prSet custT="1"/>
      <dgm:spPr>
        <a:solidFill>
          <a:srgbClr val="CC00CC"/>
        </a:solidFill>
      </dgm:spPr>
      <dgm:t>
        <a:bodyPr/>
        <a:lstStyle/>
        <a:p>
          <a:endParaRPr lang="en-ZA" sz="1600" dirty="0">
            <a:solidFill>
              <a:schemeClr val="tx1"/>
            </a:solidFill>
          </a:endParaRPr>
        </a:p>
      </dgm:t>
    </dgm:pt>
    <dgm:pt modelId="{CC22D6AE-9FBB-40DF-B54E-42EB09DEF3FE}">
      <dgm:prSet custT="1"/>
      <dgm:spPr>
        <a:solidFill>
          <a:schemeClr val="accent1"/>
        </a:solidFill>
      </dgm:spPr>
      <dgm:t>
        <a:bodyPr/>
        <a:lstStyle/>
        <a:p>
          <a:r>
            <a:rPr lang="en-ZA" sz="1600" dirty="0" smtClean="0">
              <a:solidFill>
                <a:schemeClr val="tx1"/>
              </a:solidFill>
              <a:latin typeface="+mj-lt"/>
            </a:rPr>
            <a:t>Patient management </a:t>
          </a:r>
          <a:endParaRPr lang="en-ZA" sz="1600" dirty="0">
            <a:solidFill>
              <a:schemeClr val="tx1"/>
            </a:solidFill>
            <a:latin typeface="+mj-lt"/>
          </a:endParaRPr>
        </a:p>
      </dgm:t>
    </dgm:pt>
    <dgm:pt modelId="{EBDE2D21-B85D-47F4-BD4F-C7C10042AA4C}" type="parTrans" cxnId="{8FFC6606-6836-4ED7-AD75-66008856EE7E}">
      <dgm:prSet/>
      <dgm:spPr/>
      <dgm:t>
        <a:bodyPr/>
        <a:lstStyle/>
        <a:p>
          <a:endParaRPr lang="en-ZA" sz="1600"/>
        </a:p>
      </dgm:t>
    </dgm:pt>
    <dgm:pt modelId="{F248684E-1547-4FD0-8F71-EF858765489E}" type="sibTrans" cxnId="{8FFC6606-6836-4ED7-AD75-66008856EE7E}">
      <dgm:prSet custT="1"/>
      <dgm:spPr>
        <a:solidFill>
          <a:srgbClr val="CC00CC"/>
        </a:solidFill>
      </dgm:spPr>
      <dgm:t>
        <a:bodyPr/>
        <a:lstStyle/>
        <a:p>
          <a:endParaRPr lang="en-ZA" sz="1600" dirty="0"/>
        </a:p>
      </dgm:t>
    </dgm:pt>
    <dgm:pt modelId="{CF4F3003-FBEB-4B6A-8D04-134565AF8CC3}">
      <dgm:prSet custT="1"/>
      <dgm:spPr/>
      <dgm:t>
        <a:bodyPr/>
        <a:lstStyle/>
        <a:p>
          <a:r>
            <a:rPr lang="en-ZA" sz="1600" dirty="0" smtClean="0">
              <a:solidFill>
                <a:schemeClr val="tx1"/>
              </a:solidFill>
              <a:latin typeface="+mj-lt"/>
            </a:rPr>
            <a:t>Order specimen collection materials</a:t>
          </a:r>
          <a:endParaRPr lang="en-ZA" sz="1600" dirty="0">
            <a:solidFill>
              <a:schemeClr val="tx1"/>
            </a:solidFill>
            <a:latin typeface="+mj-lt"/>
          </a:endParaRPr>
        </a:p>
      </dgm:t>
    </dgm:pt>
    <dgm:pt modelId="{133C37BB-B1BA-45EF-8959-59CD31B7FEC2}" type="parTrans" cxnId="{2D592452-5490-4190-8BD1-359EF53A4AD5}">
      <dgm:prSet/>
      <dgm:spPr/>
      <dgm:t>
        <a:bodyPr/>
        <a:lstStyle/>
        <a:p>
          <a:endParaRPr lang="en-ZA" sz="1600"/>
        </a:p>
      </dgm:t>
    </dgm:pt>
    <dgm:pt modelId="{59ADB9F9-4949-4365-861B-86AD8B9C3228}" type="sibTrans" cxnId="{2D592452-5490-4190-8BD1-359EF53A4AD5}">
      <dgm:prSet custT="1"/>
      <dgm:spPr>
        <a:solidFill>
          <a:srgbClr val="CC00CC"/>
        </a:solidFill>
      </dgm:spPr>
      <dgm:t>
        <a:bodyPr/>
        <a:lstStyle/>
        <a:p>
          <a:endParaRPr lang="en-ZA" sz="1600" dirty="0"/>
        </a:p>
      </dgm:t>
    </dgm:pt>
    <dgm:pt modelId="{88AA11F4-9979-4127-BB8C-EC7A757D967F}">
      <dgm:prSet custT="1"/>
      <dgm:spPr>
        <a:solidFill>
          <a:schemeClr val="accent6">
            <a:lumMod val="75000"/>
          </a:schemeClr>
        </a:solidFill>
      </dgm:spPr>
      <dgm:t>
        <a:bodyPr/>
        <a:lstStyle/>
        <a:p>
          <a:r>
            <a:rPr lang="en-ZA" sz="1600" dirty="0" smtClean="0">
              <a:solidFill>
                <a:schemeClr val="tx1"/>
              </a:solidFill>
              <a:latin typeface="+mj-lt"/>
            </a:rPr>
            <a:t>Laboratory processes</a:t>
          </a:r>
          <a:endParaRPr lang="en-ZA" sz="1600" dirty="0">
            <a:solidFill>
              <a:schemeClr val="tx1"/>
            </a:solidFill>
            <a:latin typeface="+mj-lt"/>
          </a:endParaRPr>
        </a:p>
      </dgm:t>
    </dgm:pt>
    <dgm:pt modelId="{52E292EC-C6C1-4D99-8811-BFC1A4F6DFC8}" type="parTrans" cxnId="{E94F93B8-855E-4983-BD4E-48DDB65F6361}">
      <dgm:prSet/>
      <dgm:spPr/>
      <dgm:t>
        <a:bodyPr/>
        <a:lstStyle/>
        <a:p>
          <a:endParaRPr lang="en-ZA" sz="1600"/>
        </a:p>
      </dgm:t>
    </dgm:pt>
    <dgm:pt modelId="{6739ADC6-CBF8-4B38-AF57-DCF630182F6D}" type="sibTrans" cxnId="{E94F93B8-855E-4983-BD4E-48DDB65F6361}">
      <dgm:prSet custT="1"/>
      <dgm:spPr>
        <a:solidFill>
          <a:srgbClr val="CC00CC"/>
        </a:solidFill>
      </dgm:spPr>
      <dgm:t>
        <a:bodyPr/>
        <a:lstStyle/>
        <a:p>
          <a:endParaRPr lang="en-ZA" sz="1600" dirty="0"/>
        </a:p>
      </dgm:t>
    </dgm:pt>
    <dgm:pt modelId="{5F1D50B0-B369-4780-8118-55F692DFC4F7}">
      <dgm:prSet custT="1"/>
      <dgm:spPr>
        <a:solidFill>
          <a:schemeClr val="accent6">
            <a:lumMod val="75000"/>
          </a:schemeClr>
        </a:solidFill>
      </dgm:spPr>
      <dgm:t>
        <a:bodyPr/>
        <a:lstStyle/>
        <a:p>
          <a:r>
            <a:rPr lang="en-ZA" sz="1600" dirty="0" smtClean="0">
              <a:solidFill>
                <a:schemeClr val="tx1"/>
              </a:solidFill>
              <a:latin typeface="+mj-lt"/>
            </a:rPr>
            <a:t>Issue specimen collection materials</a:t>
          </a:r>
          <a:endParaRPr lang="en-ZA" sz="1600" dirty="0">
            <a:solidFill>
              <a:schemeClr val="tx1"/>
            </a:solidFill>
            <a:latin typeface="+mj-lt"/>
          </a:endParaRPr>
        </a:p>
      </dgm:t>
    </dgm:pt>
    <dgm:pt modelId="{F1479F5C-9160-41AE-9450-58A6C989A17D}" type="parTrans" cxnId="{DEC39B98-6772-4E03-B036-887F40EA0376}">
      <dgm:prSet/>
      <dgm:spPr/>
      <dgm:t>
        <a:bodyPr/>
        <a:lstStyle/>
        <a:p>
          <a:endParaRPr lang="en-ZA" sz="1600"/>
        </a:p>
      </dgm:t>
    </dgm:pt>
    <dgm:pt modelId="{98E2054F-C874-4B89-8F72-B41869D236AA}" type="sibTrans" cxnId="{DEC39B98-6772-4E03-B036-887F40EA0376}">
      <dgm:prSet custT="1"/>
      <dgm:spPr>
        <a:solidFill>
          <a:srgbClr val="CC00CC"/>
        </a:solidFill>
      </dgm:spPr>
      <dgm:t>
        <a:bodyPr/>
        <a:lstStyle/>
        <a:p>
          <a:endParaRPr lang="en-ZA" sz="1600" dirty="0"/>
        </a:p>
      </dgm:t>
    </dgm:pt>
    <dgm:pt modelId="{26B2E814-933C-43B6-A6D2-DD806AACBC8B}" type="pres">
      <dgm:prSet presAssocID="{28DAB399-2FAE-427A-9A09-8479381F76D5}" presName="cycle" presStyleCnt="0">
        <dgm:presLayoutVars>
          <dgm:dir/>
          <dgm:resizeHandles val="exact"/>
        </dgm:presLayoutVars>
      </dgm:prSet>
      <dgm:spPr/>
      <dgm:t>
        <a:bodyPr/>
        <a:lstStyle/>
        <a:p>
          <a:endParaRPr lang="en-ZA"/>
        </a:p>
      </dgm:t>
    </dgm:pt>
    <dgm:pt modelId="{BFBB194B-B06F-4A5E-855E-86F268D63BEB}" type="pres">
      <dgm:prSet presAssocID="{CF4F3003-FBEB-4B6A-8D04-134565AF8CC3}" presName="node" presStyleLbl="node1" presStyleIdx="0" presStyleCnt="9" custRadScaleRad="99958" custRadScaleInc="-10363">
        <dgm:presLayoutVars>
          <dgm:bulletEnabled val="1"/>
        </dgm:presLayoutVars>
      </dgm:prSet>
      <dgm:spPr/>
      <dgm:t>
        <a:bodyPr/>
        <a:lstStyle/>
        <a:p>
          <a:endParaRPr lang="en-ZA"/>
        </a:p>
      </dgm:t>
    </dgm:pt>
    <dgm:pt modelId="{737C5F8A-CD35-47C5-992A-6E70D5E0E0EC}" type="pres">
      <dgm:prSet presAssocID="{59ADB9F9-4949-4365-861B-86AD8B9C3228}" presName="sibTrans" presStyleLbl="sibTrans2D1" presStyleIdx="0" presStyleCnt="9"/>
      <dgm:spPr/>
      <dgm:t>
        <a:bodyPr/>
        <a:lstStyle/>
        <a:p>
          <a:endParaRPr lang="en-ZA"/>
        </a:p>
      </dgm:t>
    </dgm:pt>
    <dgm:pt modelId="{AC03737A-E1CA-44B4-A7D0-9340B30483B8}" type="pres">
      <dgm:prSet presAssocID="{59ADB9F9-4949-4365-861B-86AD8B9C3228}" presName="connectorText" presStyleLbl="sibTrans2D1" presStyleIdx="0" presStyleCnt="9"/>
      <dgm:spPr/>
      <dgm:t>
        <a:bodyPr/>
        <a:lstStyle/>
        <a:p>
          <a:endParaRPr lang="en-ZA"/>
        </a:p>
      </dgm:t>
    </dgm:pt>
    <dgm:pt modelId="{27524036-0860-402A-91B7-C223C7858B46}" type="pres">
      <dgm:prSet presAssocID="{FA8E227D-2207-440D-B9F1-2838121ACFD2}" presName="node" presStyleLbl="node1" presStyleIdx="1" presStyleCnt="9" custRadScaleRad="97631" custRadScaleInc="-7924">
        <dgm:presLayoutVars>
          <dgm:bulletEnabled val="1"/>
        </dgm:presLayoutVars>
      </dgm:prSet>
      <dgm:spPr/>
      <dgm:t>
        <a:bodyPr/>
        <a:lstStyle/>
        <a:p>
          <a:endParaRPr lang="en-ZA"/>
        </a:p>
      </dgm:t>
    </dgm:pt>
    <dgm:pt modelId="{2C0A630E-9482-41A1-A457-776389A3AD9B}" type="pres">
      <dgm:prSet presAssocID="{5D898771-D74D-4A86-A9A9-353D0B841FC7}" presName="sibTrans" presStyleLbl="sibTrans2D1" presStyleIdx="1" presStyleCnt="9"/>
      <dgm:spPr/>
      <dgm:t>
        <a:bodyPr/>
        <a:lstStyle/>
        <a:p>
          <a:endParaRPr lang="en-ZA"/>
        </a:p>
      </dgm:t>
    </dgm:pt>
    <dgm:pt modelId="{4DA34BA1-C1F6-48B7-91B6-4367223300CE}" type="pres">
      <dgm:prSet presAssocID="{5D898771-D74D-4A86-A9A9-353D0B841FC7}" presName="connectorText" presStyleLbl="sibTrans2D1" presStyleIdx="1" presStyleCnt="9"/>
      <dgm:spPr/>
      <dgm:t>
        <a:bodyPr/>
        <a:lstStyle/>
        <a:p>
          <a:endParaRPr lang="en-ZA"/>
        </a:p>
      </dgm:t>
    </dgm:pt>
    <dgm:pt modelId="{E66FE1D8-ECA7-4A69-B9EF-34CECCEFFB55}" type="pres">
      <dgm:prSet presAssocID="{9B540A24-988A-47D5-BE8B-8292961DB94D}" presName="node" presStyleLbl="node1" presStyleIdx="2" presStyleCnt="9" custScaleX="135269" custScaleY="142189" custRadScaleRad="96422" custRadScaleInc="-1551">
        <dgm:presLayoutVars>
          <dgm:bulletEnabled val="1"/>
        </dgm:presLayoutVars>
      </dgm:prSet>
      <dgm:spPr/>
      <dgm:t>
        <a:bodyPr/>
        <a:lstStyle/>
        <a:p>
          <a:endParaRPr lang="en-ZA"/>
        </a:p>
      </dgm:t>
    </dgm:pt>
    <dgm:pt modelId="{31E06904-345A-4BBE-A368-4B36439D37BE}" type="pres">
      <dgm:prSet presAssocID="{E96E9F50-5858-4AB9-9820-89F86474614D}" presName="sibTrans" presStyleLbl="sibTrans2D1" presStyleIdx="2" presStyleCnt="9"/>
      <dgm:spPr/>
      <dgm:t>
        <a:bodyPr/>
        <a:lstStyle/>
        <a:p>
          <a:endParaRPr lang="en-ZA"/>
        </a:p>
      </dgm:t>
    </dgm:pt>
    <dgm:pt modelId="{A8332489-5FA8-4679-BB98-B1FC92D55FAF}" type="pres">
      <dgm:prSet presAssocID="{E96E9F50-5858-4AB9-9820-89F86474614D}" presName="connectorText" presStyleLbl="sibTrans2D1" presStyleIdx="2" presStyleCnt="9"/>
      <dgm:spPr/>
      <dgm:t>
        <a:bodyPr/>
        <a:lstStyle/>
        <a:p>
          <a:endParaRPr lang="en-ZA"/>
        </a:p>
      </dgm:t>
    </dgm:pt>
    <dgm:pt modelId="{79F148D1-CE23-4076-A6C9-7E64C0DA4CC6}" type="pres">
      <dgm:prSet presAssocID="{73AF6083-0B69-4A8D-AE79-5FAE94D63FF7}" presName="node" presStyleLbl="node1" presStyleIdx="3" presStyleCnt="9" custRadScaleRad="96942" custRadScaleInc="5617">
        <dgm:presLayoutVars>
          <dgm:bulletEnabled val="1"/>
        </dgm:presLayoutVars>
      </dgm:prSet>
      <dgm:spPr/>
      <dgm:t>
        <a:bodyPr/>
        <a:lstStyle/>
        <a:p>
          <a:endParaRPr lang="en-ZA"/>
        </a:p>
      </dgm:t>
    </dgm:pt>
    <dgm:pt modelId="{8F61DBE6-D294-42CB-926A-B35A031FAF22}" type="pres">
      <dgm:prSet presAssocID="{231B77F9-9360-4EE2-A155-C29E99A33483}" presName="sibTrans" presStyleLbl="sibTrans2D1" presStyleIdx="3" presStyleCnt="9"/>
      <dgm:spPr/>
      <dgm:t>
        <a:bodyPr/>
        <a:lstStyle/>
        <a:p>
          <a:endParaRPr lang="en-ZA"/>
        </a:p>
      </dgm:t>
    </dgm:pt>
    <dgm:pt modelId="{B5A28E23-0D58-44B8-B7FA-19451D534D94}" type="pres">
      <dgm:prSet presAssocID="{231B77F9-9360-4EE2-A155-C29E99A33483}" presName="connectorText" presStyleLbl="sibTrans2D1" presStyleIdx="3" presStyleCnt="9"/>
      <dgm:spPr/>
      <dgm:t>
        <a:bodyPr/>
        <a:lstStyle/>
        <a:p>
          <a:endParaRPr lang="en-ZA"/>
        </a:p>
      </dgm:t>
    </dgm:pt>
    <dgm:pt modelId="{5271139E-DF65-4197-A859-8DD81D56811B}" type="pres">
      <dgm:prSet presAssocID="{88AA11F4-9979-4127-BB8C-EC7A757D967F}" presName="node" presStyleLbl="node1" presStyleIdx="4" presStyleCnt="9" custRadScaleRad="98924" custRadScaleInc="9946">
        <dgm:presLayoutVars>
          <dgm:bulletEnabled val="1"/>
        </dgm:presLayoutVars>
      </dgm:prSet>
      <dgm:spPr/>
      <dgm:t>
        <a:bodyPr/>
        <a:lstStyle/>
        <a:p>
          <a:endParaRPr lang="en-ZA"/>
        </a:p>
      </dgm:t>
    </dgm:pt>
    <dgm:pt modelId="{C2D6277C-1A00-4877-BEDA-DCCF7802C9AA}" type="pres">
      <dgm:prSet presAssocID="{6739ADC6-CBF8-4B38-AF57-DCF630182F6D}" presName="sibTrans" presStyleLbl="sibTrans2D1" presStyleIdx="4" presStyleCnt="9"/>
      <dgm:spPr/>
      <dgm:t>
        <a:bodyPr/>
        <a:lstStyle/>
        <a:p>
          <a:endParaRPr lang="en-ZA"/>
        </a:p>
      </dgm:t>
    </dgm:pt>
    <dgm:pt modelId="{B8101335-7D79-4F01-B211-3BBF69191EAF}" type="pres">
      <dgm:prSet presAssocID="{6739ADC6-CBF8-4B38-AF57-DCF630182F6D}" presName="connectorText" presStyleLbl="sibTrans2D1" presStyleIdx="4" presStyleCnt="9"/>
      <dgm:spPr/>
      <dgm:t>
        <a:bodyPr/>
        <a:lstStyle/>
        <a:p>
          <a:endParaRPr lang="en-ZA"/>
        </a:p>
      </dgm:t>
    </dgm:pt>
    <dgm:pt modelId="{91696169-6514-4E54-B871-0CE9F7823AB1}" type="pres">
      <dgm:prSet presAssocID="{5F1D50B0-B369-4780-8118-55F692DFC4F7}" presName="node" presStyleLbl="node1" presStyleIdx="5" presStyleCnt="9" custRadScaleRad="101393" custRadScaleInc="9496">
        <dgm:presLayoutVars>
          <dgm:bulletEnabled val="1"/>
        </dgm:presLayoutVars>
      </dgm:prSet>
      <dgm:spPr/>
      <dgm:t>
        <a:bodyPr/>
        <a:lstStyle/>
        <a:p>
          <a:endParaRPr lang="en-ZA"/>
        </a:p>
      </dgm:t>
    </dgm:pt>
    <dgm:pt modelId="{13B056C1-2C0B-4D06-B90C-A03BD43C15D4}" type="pres">
      <dgm:prSet presAssocID="{98E2054F-C874-4B89-8F72-B41869D236AA}" presName="sibTrans" presStyleLbl="sibTrans2D1" presStyleIdx="5" presStyleCnt="9"/>
      <dgm:spPr/>
      <dgm:t>
        <a:bodyPr/>
        <a:lstStyle/>
        <a:p>
          <a:endParaRPr lang="en-ZA"/>
        </a:p>
      </dgm:t>
    </dgm:pt>
    <dgm:pt modelId="{D19697A4-B459-4216-8EFC-133C16A7ABF4}" type="pres">
      <dgm:prSet presAssocID="{98E2054F-C874-4B89-8F72-B41869D236AA}" presName="connectorText" presStyleLbl="sibTrans2D1" presStyleIdx="5" presStyleCnt="9"/>
      <dgm:spPr/>
      <dgm:t>
        <a:bodyPr/>
        <a:lstStyle/>
        <a:p>
          <a:endParaRPr lang="en-ZA"/>
        </a:p>
      </dgm:t>
    </dgm:pt>
    <dgm:pt modelId="{942B9098-CF31-4AFA-A691-C0F873ED1C48}" type="pres">
      <dgm:prSet presAssocID="{11DCE81B-513D-44BB-B0B7-F3F37154D244}" presName="node" presStyleLbl="node1" presStyleIdx="6" presStyleCnt="9">
        <dgm:presLayoutVars>
          <dgm:bulletEnabled val="1"/>
        </dgm:presLayoutVars>
      </dgm:prSet>
      <dgm:spPr/>
      <dgm:t>
        <a:bodyPr/>
        <a:lstStyle/>
        <a:p>
          <a:endParaRPr lang="en-ZA"/>
        </a:p>
      </dgm:t>
    </dgm:pt>
    <dgm:pt modelId="{2EE12A93-6AEC-4D8A-8D28-A179A41C8708}" type="pres">
      <dgm:prSet presAssocID="{F01266AF-0279-4B16-8FA0-29140A393B93}" presName="sibTrans" presStyleLbl="sibTrans2D1" presStyleIdx="6" presStyleCnt="9"/>
      <dgm:spPr/>
      <dgm:t>
        <a:bodyPr/>
        <a:lstStyle/>
        <a:p>
          <a:endParaRPr lang="en-ZA"/>
        </a:p>
      </dgm:t>
    </dgm:pt>
    <dgm:pt modelId="{B43595A5-F79D-401E-933D-E7DEB482F08B}" type="pres">
      <dgm:prSet presAssocID="{F01266AF-0279-4B16-8FA0-29140A393B93}" presName="connectorText" presStyleLbl="sibTrans2D1" presStyleIdx="6" presStyleCnt="9"/>
      <dgm:spPr/>
      <dgm:t>
        <a:bodyPr/>
        <a:lstStyle/>
        <a:p>
          <a:endParaRPr lang="en-ZA"/>
        </a:p>
      </dgm:t>
    </dgm:pt>
    <dgm:pt modelId="{7982EDDE-D3AA-4E87-B757-65E7EDA7BB38}" type="pres">
      <dgm:prSet presAssocID="{D7543D9D-6E02-4DD9-9507-70F157383F3D}" presName="node" presStyleLbl="node1" presStyleIdx="7" presStyleCnt="9">
        <dgm:presLayoutVars>
          <dgm:bulletEnabled val="1"/>
        </dgm:presLayoutVars>
      </dgm:prSet>
      <dgm:spPr/>
      <dgm:t>
        <a:bodyPr/>
        <a:lstStyle/>
        <a:p>
          <a:endParaRPr lang="en-ZA"/>
        </a:p>
      </dgm:t>
    </dgm:pt>
    <dgm:pt modelId="{DD6425EE-B82B-49CE-9B1A-A0A177920A11}" type="pres">
      <dgm:prSet presAssocID="{D517D10A-D87B-4EF8-9789-7DE059CD881F}" presName="sibTrans" presStyleLbl="sibTrans2D1" presStyleIdx="7" presStyleCnt="9"/>
      <dgm:spPr/>
      <dgm:t>
        <a:bodyPr/>
        <a:lstStyle/>
        <a:p>
          <a:endParaRPr lang="en-ZA"/>
        </a:p>
      </dgm:t>
    </dgm:pt>
    <dgm:pt modelId="{3F91FBA8-C1F2-48BA-8BDE-D2BF9E540253}" type="pres">
      <dgm:prSet presAssocID="{D517D10A-D87B-4EF8-9789-7DE059CD881F}" presName="connectorText" presStyleLbl="sibTrans2D1" presStyleIdx="7" presStyleCnt="9"/>
      <dgm:spPr/>
      <dgm:t>
        <a:bodyPr/>
        <a:lstStyle/>
        <a:p>
          <a:endParaRPr lang="en-ZA"/>
        </a:p>
      </dgm:t>
    </dgm:pt>
    <dgm:pt modelId="{20FB9578-97F4-4A89-8FA5-7155F5B833F7}" type="pres">
      <dgm:prSet presAssocID="{CC22D6AE-9FBB-40DF-B54E-42EB09DEF3FE}" presName="node" presStyleLbl="node1" presStyleIdx="8" presStyleCnt="9" custScaleX="108983">
        <dgm:presLayoutVars>
          <dgm:bulletEnabled val="1"/>
        </dgm:presLayoutVars>
      </dgm:prSet>
      <dgm:spPr/>
      <dgm:t>
        <a:bodyPr/>
        <a:lstStyle/>
        <a:p>
          <a:endParaRPr lang="en-ZA"/>
        </a:p>
      </dgm:t>
    </dgm:pt>
    <dgm:pt modelId="{22DBA8AA-2915-4CB9-811B-B30CCCABCADF}" type="pres">
      <dgm:prSet presAssocID="{F248684E-1547-4FD0-8F71-EF858765489E}" presName="sibTrans" presStyleLbl="sibTrans2D1" presStyleIdx="8" presStyleCnt="9"/>
      <dgm:spPr/>
      <dgm:t>
        <a:bodyPr/>
        <a:lstStyle/>
        <a:p>
          <a:endParaRPr lang="en-ZA"/>
        </a:p>
      </dgm:t>
    </dgm:pt>
    <dgm:pt modelId="{170B217F-961A-4170-B830-8A7519E345EE}" type="pres">
      <dgm:prSet presAssocID="{F248684E-1547-4FD0-8F71-EF858765489E}" presName="connectorText" presStyleLbl="sibTrans2D1" presStyleIdx="8" presStyleCnt="9"/>
      <dgm:spPr/>
      <dgm:t>
        <a:bodyPr/>
        <a:lstStyle/>
        <a:p>
          <a:endParaRPr lang="en-ZA"/>
        </a:p>
      </dgm:t>
    </dgm:pt>
  </dgm:ptLst>
  <dgm:cxnLst>
    <dgm:cxn modelId="{F866045E-0BAE-4E1A-AD10-A27783A5BCD8}" type="presOf" srcId="{F248684E-1547-4FD0-8F71-EF858765489E}" destId="{170B217F-961A-4170-B830-8A7519E345EE}" srcOrd="1" destOrd="0" presId="urn:microsoft.com/office/officeart/2005/8/layout/cycle2"/>
    <dgm:cxn modelId="{1B9AB99B-2EE5-4B9D-A993-40BD19E127CB}" type="presOf" srcId="{D517D10A-D87B-4EF8-9789-7DE059CD881F}" destId="{DD6425EE-B82B-49CE-9B1A-A0A177920A11}" srcOrd="0" destOrd="0" presId="urn:microsoft.com/office/officeart/2005/8/layout/cycle2"/>
    <dgm:cxn modelId="{5893CAE1-1C03-48C0-96CA-05507607A0AA}" type="presOf" srcId="{F01266AF-0279-4B16-8FA0-29140A393B93}" destId="{2EE12A93-6AEC-4D8A-8D28-A179A41C8708}" srcOrd="0" destOrd="0" presId="urn:microsoft.com/office/officeart/2005/8/layout/cycle2"/>
    <dgm:cxn modelId="{2C1293A2-9923-4D6F-8B29-9BBFEB85DA75}" type="presOf" srcId="{CF4F3003-FBEB-4B6A-8D04-134565AF8CC3}" destId="{BFBB194B-B06F-4A5E-855E-86F268D63BEB}" srcOrd="0" destOrd="0" presId="urn:microsoft.com/office/officeart/2005/8/layout/cycle2"/>
    <dgm:cxn modelId="{ABB8A7BD-7C13-498C-A694-1E58237CE934}" type="presOf" srcId="{FA8E227D-2207-440D-B9F1-2838121ACFD2}" destId="{27524036-0860-402A-91B7-C223C7858B46}" srcOrd="0" destOrd="0" presId="urn:microsoft.com/office/officeart/2005/8/layout/cycle2"/>
    <dgm:cxn modelId="{920D587D-01AB-410E-BF1D-317D400E8E9B}" srcId="{28DAB399-2FAE-427A-9A09-8479381F76D5}" destId="{FA8E227D-2207-440D-B9F1-2838121ACFD2}" srcOrd="1" destOrd="0" parTransId="{A02932AE-1CB1-4FB9-8C97-B07FD32BAC8C}" sibTransId="{5D898771-D74D-4A86-A9A9-353D0B841FC7}"/>
    <dgm:cxn modelId="{B1D475FE-B201-4B12-9EAF-D6804F15C996}" srcId="{28DAB399-2FAE-427A-9A09-8479381F76D5}" destId="{11DCE81B-513D-44BB-B0B7-F3F37154D244}" srcOrd="6" destOrd="0" parTransId="{5744804F-EE50-4C25-88CB-D8186C063961}" sibTransId="{F01266AF-0279-4B16-8FA0-29140A393B93}"/>
    <dgm:cxn modelId="{C825E784-1A65-4819-A2EB-79FB4897B1E8}" type="presOf" srcId="{5D898771-D74D-4A86-A9A9-353D0B841FC7}" destId="{4DA34BA1-C1F6-48B7-91B6-4367223300CE}" srcOrd="1" destOrd="0" presId="urn:microsoft.com/office/officeart/2005/8/layout/cycle2"/>
    <dgm:cxn modelId="{5FD45550-2E20-4CBC-AAC3-36D225F272A8}" type="presOf" srcId="{88AA11F4-9979-4127-BB8C-EC7A757D967F}" destId="{5271139E-DF65-4197-A859-8DD81D56811B}" srcOrd="0" destOrd="0" presId="urn:microsoft.com/office/officeart/2005/8/layout/cycle2"/>
    <dgm:cxn modelId="{9B383BE3-E0E6-400A-BBB7-8EFC4978A4B2}" type="presOf" srcId="{D517D10A-D87B-4EF8-9789-7DE059CD881F}" destId="{3F91FBA8-C1F2-48BA-8BDE-D2BF9E540253}" srcOrd="1" destOrd="0" presId="urn:microsoft.com/office/officeart/2005/8/layout/cycle2"/>
    <dgm:cxn modelId="{FEC81EC7-C86D-4F17-9EE2-1EF322DE8ED4}" type="presOf" srcId="{59ADB9F9-4949-4365-861B-86AD8B9C3228}" destId="{AC03737A-E1CA-44B4-A7D0-9340B30483B8}" srcOrd="1" destOrd="0" presId="urn:microsoft.com/office/officeart/2005/8/layout/cycle2"/>
    <dgm:cxn modelId="{21D7E526-1C08-4C6F-9B69-32917F449C32}" type="presOf" srcId="{98E2054F-C874-4B89-8F72-B41869D236AA}" destId="{D19697A4-B459-4216-8EFC-133C16A7ABF4}" srcOrd="1" destOrd="0" presId="urn:microsoft.com/office/officeart/2005/8/layout/cycle2"/>
    <dgm:cxn modelId="{DEC39B98-6772-4E03-B036-887F40EA0376}" srcId="{28DAB399-2FAE-427A-9A09-8479381F76D5}" destId="{5F1D50B0-B369-4780-8118-55F692DFC4F7}" srcOrd="5" destOrd="0" parTransId="{F1479F5C-9160-41AE-9450-58A6C989A17D}" sibTransId="{98E2054F-C874-4B89-8F72-B41869D236AA}"/>
    <dgm:cxn modelId="{70BCF54F-CB2E-4C2B-BD48-B1032EFE31E0}" type="presOf" srcId="{59ADB9F9-4949-4365-861B-86AD8B9C3228}" destId="{737C5F8A-CD35-47C5-992A-6E70D5E0E0EC}" srcOrd="0" destOrd="0" presId="urn:microsoft.com/office/officeart/2005/8/layout/cycle2"/>
    <dgm:cxn modelId="{20ECE401-A2F8-4E8A-94B6-4E0074389263}" type="presOf" srcId="{11DCE81B-513D-44BB-B0B7-F3F37154D244}" destId="{942B9098-CF31-4AFA-A691-C0F873ED1C48}" srcOrd="0" destOrd="0" presId="urn:microsoft.com/office/officeart/2005/8/layout/cycle2"/>
    <dgm:cxn modelId="{8FFC6606-6836-4ED7-AD75-66008856EE7E}" srcId="{28DAB399-2FAE-427A-9A09-8479381F76D5}" destId="{CC22D6AE-9FBB-40DF-B54E-42EB09DEF3FE}" srcOrd="8" destOrd="0" parTransId="{EBDE2D21-B85D-47F4-BD4F-C7C10042AA4C}" sibTransId="{F248684E-1547-4FD0-8F71-EF858765489E}"/>
    <dgm:cxn modelId="{56B6BDFE-B90B-475C-B83A-BA9E9CA025AA}" type="presOf" srcId="{231B77F9-9360-4EE2-A155-C29E99A33483}" destId="{B5A28E23-0D58-44B8-B7FA-19451D534D94}" srcOrd="1" destOrd="0" presId="urn:microsoft.com/office/officeart/2005/8/layout/cycle2"/>
    <dgm:cxn modelId="{C45DC15B-8061-4079-93D7-87BD3E081E85}" srcId="{28DAB399-2FAE-427A-9A09-8479381F76D5}" destId="{D7543D9D-6E02-4DD9-9507-70F157383F3D}" srcOrd="7" destOrd="0" parTransId="{58EB7CE6-A4E8-42FD-B7B4-9764B56092BE}" sibTransId="{D517D10A-D87B-4EF8-9789-7DE059CD881F}"/>
    <dgm:cxn modelId="{F800B029-BBE9-4EB7-A286-491843FF885E}" srcId="{28DAB399-2FAE-427A-9A09-8479381F76D5}" destId="{9B540A24-988A-47D5-BE8B-8292961DB94D}" srcOrd="2" destOrd="0" parTransId="{B6C1AFD2-EC60-4F5B-92D8-263840DA9BBE}" sibTransId="{E96E9F50-5858-4AB9-9820-89F86474614D}"/>
    <dgm:cxn modelId="{6C2C783C-3317-47C5-8DF9-BB4C92FF86E0}" type="presOf" srcId="{D7543D9D-6E02-4DD9-9507-70F157383F3D}" destId="{7982EDDE-D3AA-4E87-B757-65E7EDA7BB38}" srcOrd="0" destOrd="0" presId="urn:microsoft.com/office/officeart/2005/8/layout/cycle2"/>
    <dgm:cxn modelId="{2F6485FC-2C57-4FB6-A82A-220F9B716E8A}" type="presOf" srcId="{5D898771-D74D-4A86-A9A9-353D0B841FC7}" destId="{2C0A630E-9482-41A1-A457-776389A3AD9B}" srcOrd="0" destOrd="0" presId="urn:microsoft.com/office/officeart/2005/8/layout/cycle2"/>
    <dgm:cxn modelId="{119A30C3-F8CE-4125-857C-245DFFABD98B}" type="presOf" srcId="{CC22D6AE-9FBB-40DF-B54E-42EB09DEF3FE}" destId="{20FB9578-97F4-4A89-8FA5-7155F5B833F7}" srcOrd="0" destOrd="0" presId="urn:microsoft.com/office/officeart/2005/8/layout/cycle2"/>
    <dgm:cxn modelId="{3154A419-7150-4BF1-B89C-A30E156C0145}" type="presOf" srcId="{98E2054F-C874-4B89-8F72-B41869D236AA}" destId="{13B056C1-2C0B-4D06-B90C-A03BD43C15D4}" srcOrd="0" destOrd="0" presId="urn:microsoft.com/office/officeart/2005/8/layout/cycle2"/>
    <dgm:cxn modelId="{7BF5A655-3BCB-484D-A430-0D8192BB8108}" srcId="{28DAB399-2FAE-427A-9A09-8479381F76D5}" destId="{73AF6083-0B69-4A8D-AE79-5FAE94D63FF7}" srcOrd="3" destOrd="0" parTransId="{F024D5F1-654F-4225-B107-14702BEF4C8A}" sibTransId="{231B77F9-9360-4EE2-A155-C29E99A33483}"/>
    <dgm:cxn modelId="{EB650FD6-46B6-44F2-A5D8-9EB6F939904F}" type="presOf" srcId="{231B77F9-9360-4EE2-A155-C29E99A33483}" destId="{8F61DBE6-D294-42CB-926A-B35A031FAF22}" srcOrd="0" destOrd="0" presId="urn:microsoft.com/office/officeart/2005/8/layout/cycle2"/>
    <dgm:cxn modelId="{61637333-6031-4907-82DB-C1F1E68DF3BE}" type="presOf" srcId="{28DAB399-2FAE-427A-9A09-8479381F76D5}" destId="{26B2E814-933C-43B6-A6D2-DD806AACBC8B}" srcOrd="0" destOrd="0" presId="urn:microsoft.com/office/officeart/2005/8/layout/cycle2"/>
    <dgm:cxn modelId="{E94F93B8-855E-4983-BD4E-48DDB65F6361}" srcId="{28DAB399-2FAE-427A-9A09-8479381F76D5}" destId="{88AA11F4-9979-4127-BB8C-EC7A757D967F}" srcOrd="4" destOrd="0" parTransId="{52E292EC-C6C1-4D99-8811-BFC1A4F6DFC8}" sibTransId="{6739ADC6-CBF8-4B38-AF57-DCF630182F6D}"/>
    <dgm:cxn modelId="{2D592452-5490-4190-8BD1-359EF53A4AD5}" srcId="{28DAB399-2FAE-427A-9A09-8479381F76D5}" destId="{CF4F3003-FBEB-4B6A-8D04-134565AF8CC3}" srcOrd="0" destOrd="0" parTransId="{133C37BB-B1BA-45EF-8959-59CD31B7FEC2}" sibTransId="{59ADB9F9-4949-4365-861B-86AD8B9C3228}"/>
    <dgm:cxn modelId="{8B3F0926-EF4E-4AA6-835A-6A72B9346F84}" type="presOf" srcId="{E96E9F50-5858-4AB9-9820-89F86474614D}" destId="{31E06904-345A-4BBE-A368-4B36439D37BE}" srcOrd="0" destOrd="0" presId="urn:microsoft.com/office/officeart/2005/8/layout/cycle2"/>
    <dgm:cxn modelId="{928E501F-5E72-4C63-8042-E12D64C03EC0}" type="presOf" srcId="{5F1D50B0-B369-4780-8118-55F692DFC4F7}" destId="{91696169-6514-4E54-B871-0CE9F7823AB1}" srcOrd="0" destOrd="0" presId="urn:microsoft.com/office/officeart/2005/8/layout/cycle2"/>
    <dgm:cxn modelId="{DF72B9DB-1F1C-40AD-9E84-7C7A03E24766}" type="presOf" srcId="{73AF6083-0B69-4A8D-AE79-5FAE94D63FF7}" destId="{79F148D1-CE23-4076-A6C9-7E64C0DA4CC6}" srcOrd="0" destOrd="0" presId="urn:microsoft.com/office/officeart/2005/8/layout/cycle2"/>
    <dgm:cxn modelId="{AC113E33-6309-4078-8EE9-D7912A264054}" type="presOf" srcId="{F01266AF-0279-4B16-8FA0-29140A393B93}" destId="{B43595A5-F79D-401E-933D-E7DEB482F08B}" srcOrd="1" destOrd="0" presId="urn:microsoft.com/office/officeart/2005/8/layout/cycle2"/>
    <dgm:cxn modelId="{5143A012-C2C0-4F98-8C7A-8E97E7954FE1}" type="presOf" srcId="{6739ADC6-CBF8-4B38-AF57-DCF630182F6D}" destId="{C2D6277C-1A00-4877-BEDA-DCCF7802C9AA}" srcOrd="0" destOrd="0" presId="urn:microsoft.com/office/officeart/2005/8/layout/cycle2"/>
    <dgm:cxn modelId="{60DE3B26-1A92-4375-B2B7-AA392684A092}" type="presOf" srcId="{6739ADC6-CBF8-4B38-AF57-DCF630182F6D}" destId="{B8101335-7D79-4F01-B211-3BBF69191EAF}" srcOrd="1" destOrd="0" presId="urn:microsoft.com/office/officeart/2005/8/layout/cycle2"/>
    <dgm:cxn modelId="{902BB54D-B420-4975-B1D9-CAFF8D9A80CD}" type="presOf" srcId="{F248684E-1547-4FD0-8F71-EF858765489E}" destId="{22DBA8AA-2915-4CB9-811B-B30CCCABCADF}" srcOrd="0" destOrd="0" presId="urn:microsoft.com/office/officeart/2005/8/layout/cycle2"/>
    <dgm:cxn modelId="{DDCD46D6-2004-4FC4-986B-6961D9570DD0}" type="presOf" srcId="{E96E9F50-5858-4AB9-9820-89F86474614D}" destId="{A8332489-5FA8-4679-BB98-B1FC92D55FAF}" srcOrd="1" destOrd="0" presId="urn:microsoft.com/office/officeart/2005/8/layout/cycle2"/>
    <dgm:cxn modelId="{AE333E8C-2034-4661-9B6D-86B480CF4890}" type="presOf" srcId="{9B540A24-988A-47D5-BE8B-8292961DB94D}" destId="{E66FE1D8-ECA7-4A69-B9EF-34CECCEFFB55}" srcOrd="0" destOrd="0" presId="urn:microsoft.com/office/officeart/2005/8/layout/cycle2"/>
    <dgm:cxn modelId="{F5B17904-F3AE-4E7C-8219-DA0DCBC08721}" type="presParOf" srcId="{26B2E814-933C-43B6-A6D2-DD806AACBC8B}" destId="{BFBB194B-B06F-4A5E-855E-86F268D63BEB}" srcOrd="0" destOrd="0" presId="urn:microsoft.com/office/officeart/2005/8/layout/cycle2"/>
    <dgm:cxn modelId="{15A4A0C4-4D1F-4B51-9C97-FF5D71C5012B}" type="presParOf" srcId="{26B2E814-933C-43B6-A6D2-DD806AACBC8B}" destId="{737C5F8A-CD35-47C5-992A-6E70D5E0E0EC}" srcOrd="1" destOrd="0" presId="urn:microsoft.com/office/officeart/2005/8/layout/cycle2"/>
    <dgm:cxn modelId="{6727B2D0-691B-4630-A3CD-EC3D09C072D5}" type="presParOf" srcId="{737C5F8A-CD35-47C5-992A-6E70D5E0E0EC}" destId="{AC03737A-E1CA-44B4-A7D0-9340B30483B8}" srcOrd="0" destOrd="0" presId="urn:microsoft.com/office/officeart/2005/8/layout/cycle2"/>
    <dgm:cxn modelId="{C172E9B6-6E99-4EE1-8A81-7B3A42C4355D}" type="presParOf" srcId="{26B2E814-933C-43B6-A6D2-DD806AACBC8B}" destId="{27524036-0860-402A-91B7-C223C7858B46}" srcOrd="2" destOrd="0" presId="urn:microsoft.com/office/officeart/2005/8/layout/cycle2"/>
    <dgm:cxn modelId="{DD2BF699-AF25-45C4-B0A5-BE0A2BD09011}" type="presParOf" srcId="{26B2E814-933C-43B6-A6D2-DD806AACBC8B}" destId="{2C0A630E-9482-41A1-A457-776389A3AD9B}" srcOrd="3" destOrd="0" presId="urn:microsoft.com/office/officeart/2005/8/layout/cycle2"/>
    <dgm:cxn modelId="{89C55BA7-4A91-4E21-B7F4-E9B255C25D77}" type="presParOf" srcId="{2C0A630E-9482-41A1-A457-776389A3AD9B}" destId="{4DA34BA1-C1F6-48B7-91B6-4367223300CE}" srcOrd="0" destOrd="0" presId="urn:microsoft.com/office/officeart/2005/8/layout/cycle2"/>
    <dgm:cxn modelId="{0424A9DF-1A8F-41A4-82B2-E3C8282FFF14}" type="presParOf" srcId="{26B2E814-933C-43B6-A6D2-DD806AACBC8B}" destId="{E66FE1D8-ECA7-4A69-B9EF-34CECCEFFB55}" srcOrd="4" destOrd="0" presId="urn:microsoft.com/office/officeart/2005/8/layout/cycle2"/>
    <dgm:cxn modelId="{4DA3581A-D1F8-480B-B1AA-ABE838742E79}" type="presParOf" srcId="{26B2E814-933C-43B6-A6D2-DD806AACBC8B}" destId="{31E06904-345A-4BBE-A368-4B36439D37BE}" srcOrd="5" destOrd="0" presId="urn:microsoft.com/office/officeart/2005/8/layout/cycle2"/>
    <dgm:cxn modelId="{6B8E2C85-F1CC-4DE1-96B9-3696D09A41E9}" type="presParOf" srcId="{31E06904-345A-4BBE-A368-4B36439D37BE}" destId="{A8332489-5FA8-4679-BB98-B1FC92D55FAF}" srcOrd="0" destOrd="0" presId="urn:microsoft.com/office/officeart/2005/8/layout/cycle2"/>
    <dgm:cxn modelId="{96D929F2-2FE0-4953-8F9E-57518566D941}" type="presParOf" srcId="{26B2E814-933C-43B6-A6D2-DD806AACBC8B}" destId="{79F148D1-CE23-4076-A6C9-7E64C0DA4CC6}" srcOrd="6" destOrd="0" presId="urn:microsoft.com/office/officeart/2005/8/layout/cycle2"/>
    <dgm:cxn modelId="{8CF73873-ACDE-490F-852C-616D03C9DEB7}" type="presParOf" srcId="{26B2E814-933C-43B6-A6D2-DD806AACBC8B}" destId="{8F61DBE6-D294-42CB-926A-B35A031FAF22}" srcOrd="7" destOrd="0" presId="urn:microsoft.com/office/officeart/2005/8/layout/cycle2"/>
    <dgm:cxn modelId="{B34EEEED-7954-4FA8-BBFD-47ABF68BD84F}" type="presParOf" srcId="{8F61DBE6-D294-42CB-926A-B35A031FAF22}" destId="{B5A28E23-0D58-44B8-B7FA-19451D534D94}" srcOrd="0" destOrd="0" presId="urn:microsoft.com/office/officeart/2005/8/layout/cycle2"/>
    <dgm:cxn modelId="{EC3368A6-FE36-4862-A289-5AB9D9876EF4}" type="presParOf" srcId="{26B2E814-933C-43B6-A6D2-DD806AACBC8B}" destId="{5271139E-DF65-4197-A859-8DD81D56811B}" srcOrd="8" destOrd="0" presId="urn:microsoft.com/office/officeart/2005/8/layout/cycle2"/>
    <dgm:cxn modelId="{B2EA9297-6B7C-4B0A-8E8B-4DA04A0AC579}" type="presParOf" srcId="{26B2E814-933C-43B6-A6D2-DD806AACBC8B}" destId="{C2D6277C-1A00-4877-BEDA-DCCF7802C9AA}" srcOrd="9" destOrd="0" presId="urn:microsoft.com/office/officeart/2005/8/layout/cycle2"/>
    <dgm:cxn modelId="{F2DF0F18-A127-4A34-857D-7FDD8B5EE19E}" type="presParOf" srcId="{C2D6277C-1A00-4877-BEDA-DCCF7802C9AA}" destId="{B8101335-7D79-4F01-B211-3BBF69191EAF}" srcOrd="0" destOrd="0" presId="urn:microsoft.com/office/officeart/2005/8/layout/cycle2"/>
    <dgm:cxn modelId="{9232736E-EC9C-4069-BEFC-B913830C2513}" type="presParOf" srcId="{26B2E814-933C-43B6-A6D2-DD806AACBC8B}" destId="{91696169-6514-4E54-B871-0CE9F7823AB1}" srcOrd="10" destOrd="0" presId="urn:microsoft.com/office/officeart/2005/8/layout/cycle2"/>
    <dgm:cxn modelId="{CD54AA81-3F9F-4E73-B748-46993F9CF25F}" type="presParOf" srcId="{26B2E814-933C-43B6-A6D2-DD806AACBC8B}" destId="{13B056C1-2C0B-4D06-B90C-A03BD43C15D4}" srcOrd="11" destOrd="0" presId="urn:microsoft.com/office/officeart/2005/8/layout/cycle2"/>
    <dgm:cxn modelId="{C9854274-4AC3-4243-AEA0-FD88B2EAB3FA}" type="presParOf" srcId="{13B056C1-2C0B-4D06-B90C-A03BD43C15D4}" destId="{D19697A4-B459-4216-8EFC-133C16A7ABF4}" srcOrd="0" destOrd="0" presId="urn:microsoft.com/office/officeart/2005/8/layout/cycle2"/>
    <dgm:cxn modelId="{47031CA1-9363-4A6A-9E9E-9480EFCC7B8B}" type="presParOf" srcId="{26B2E814-933C-43B6-A6D2-DD806AACBC8B}" destId="{942B9098-CF31-4AFA-A691-C0F873ED1C48}" srcOrd="12" destOrd="0" presId="urn:microsoft.com/office/officeart/2005/8/layout/cycle2"/>
    <dgm:cxn modelId="{56748125-0C18-457D-8F7F-989AA37872AB}" type="presParOf" srcId="{26B2E814-933C-43B6-A6D2-DD806AACBC8B}" destId="{2EE12A93-6AEC-4D8A-8D28-A179A41C8708}" srcOrd="13" destOrd="0" presId="urn:microsoft.com/office/officeart/2005/8/layout/cycle2"/>
    <dgm:cxn modelId="{377292E1-B6B0-4A4F-9AFC-062355D31376}" type="presParOf" srcId="{2EE12A93-6AEC-4D8A-8D28-A179A41C8708}" destId="{B43595A5-F79D-401E-933D-E7DEB482F08B}" srcOrd="0" destOrd="0" presId="urn:microsoft.com/office/officeart/2005/8/layout/cycle2"/>
    <dgm:cxn modelId="{D8661D68-03E0-46D3-9B69-834A7B617D65}" type="presParOf" srcId="{26B2E814-933C-43B6-A6D2-DD806AACBC8B}" destId="{7982EDDE-D3AA-4E87-B757-65E7EDA7BB38}" srcOrd="14" destOrd="0" presId="urn:microsoft.com/office/officeart/2005/8/layout/cycle2"/>
    <dgm:cxn modelId="{0C068328-4CBF-420B-9730-BC22C0832D4E}" type="presParOf" srcId="{26B2E814-933C-43B6-A6D2-DD806AACBC8B}" destId="{DD6425EE-B82B-49CE-9B1A-A0A177920A11}" srcOrd="15" destOrd="0" presId="urn:microsoft.com/office/officeart/2005/8/layout/cycle2"/>
    <dgm:cxn modelId="{CC1447DF-3BDF-4264-B8A9-9E912A8B78AD}" type="presParOf" srcId="{DD6425EE-B82B-49CE-9B1A-A0A177920A11}" destId="{3F91FBA8-C1F2-48BA-8BDE-D2BF9E540253}" srcOrd="0" destOrd="0" presId="urn:microsoft.com/office/officeart/2005/8/layout/cycle2"/>
    <dgm:cxn modelId="{5B670891-67FE-4441-9549-38F560B8FE65}" type="presParOf" srcId="{26B2E814-933C-43B6-A6D2-DD806AACBC8B}" destId="{20FB9578-97F4-4A89-8FA5-7155F5B833F7}" srcOrd="16" destOrd="0" presId="urn:microsoft.com/office/officeart/2005/8/layout/cycle2"/>
    <dgm:cxn modelId="{8212B827-487E-422C-9F0E-FFE25074F1EB}" type="presParOf" srcId="{26B2E814-933C-43B6-A6D2-DD806AACBC8B}" destId="{22DBA8AA-2915-4CB9-811B-B30CCCABCADF}" srcOrd="17" destOrd="0" presId="urn:microsoft.com/office/officeart/2005/8/layout/cycle2"/>
    <dgm:cxn modelId="{EF5BA9CD-CD0B-48E0-859F-F7CEF6DF0D1A}" type="presParOf" srcId="{22DBA8AA-2915-4CB9-811B-B30CCCABCADF}" destId="{170B217F-961A-4170-B830-8A7519E345EE}"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3F4DF4-9A7C-46C4-945B-F599699EB5F2}" type="doc">
      <dgm:prSet loTypeId="urn:microsoft.com/office/officeart/2005/8/layout/pyramid1" loCatId="pyramid" qsTypeId="urn:microsoft.com/office/officeart/2005/8/quickstyle/simple1" qsCatId="simple" csTypeId="urn:microsoft.com/office/officeart/2005/8/colors/accent1_2" csCatId="accent1" phldr="1"/>
      <dgm:spPr/>
    </dgm:pt>
    <dgm:pt modelId="{C77B7D63-84C5-4A88-8982-3D4BF231943D}">
      <dgm:prSet phldrT="[Text]" custT="1"/>
      <dgm:spPr>
        <a:solidFill>
          <a:srgbClr val="FF0000"/>
        </a:solidFill>
      </dgm:spPr>
      <dgm:t>
        <a:bodyPr/>
        <a:lstStyle/>
        <a:p>
          <a:r>
            <a:rPr lang="en-ZA" sz="3500" dirty="0" smtClean="0"/>
            <a:t>Area Manager</a:t>
          </a:r>
        </a:p>
        <a:p>
          <a:r>
            <a:rPr lang="en-ZA" sz="2500" dirty="0" smtClean="0"/>
            <a:t>(7 Working Days)</a:t>
          </a:r>
        </a:p>
        <a:p>
          <a:endParaRPr lang="en-ZA" sz="2500" dirty="0"/>
        </a:p>
      </dgm:t>
    </dgm:pt>
    <dgm:pt modelId="{2476936D-7501-4F6F-825F-657E942C2D63}" type="parTrans" cxnId="{C357D03E-CB1D-4905-934F-CFA06E7211ED}">
      <dgm:prSet/>
      <dgm:spPr/>
      <dgm:t>
        <a:bodyPr/>
        <a:lstStyle/>
        <a:p>
          <a:endParaRPr lang="en-ZA"/>
        </a:p>
      </dgm:t>
    </dgm:pt>
    <dgm:pt modelId="{EF6F6A3E-E965-4B02-980A-E452464EB7B5}" type="sibTrans" cxnId="{C357D03E-CB1D-4905-934F-CFA06E7211ED}">
      <dgm:prSet/>
      <dgm:spPr/>
      <dgm:t>
        <a:bodyPr/>
        <a:lstStyle/>
        <a:p>
          <a:endParaRPr lang="en-ZA"/>
        </a:p>
      </dgm:t>
    </dgm:pt>
    <dgm:pt modelId="{D5297812-C333-47B0-B4EB-DF1060967363}">
      <dgm:prSet phldrT="[Text]" custT="1"/>
      <dgm:spPr>
        <a:solidFill>
          <a:srgbClr val="FFC000"/>
        </a:solidFill>
      </dgm:spPr>
      <dgm:t>
        <a:bodyPr/>
        <a:lstStyle/>
        <a:p>
          <a:r>
            <a:rPr lang="en-ZA" sz="3500" dirty="0" smtClean="0"/>
            <a:t>Business Manager</a:t>
          </a:r>
        </a:p>
        <a:p>
          <a:r>
            <a:rPr lang="en-ZA" sz="2400" dirty="0" smtClean="0"/>
            <a:t>(4 Working Days)</a:t>
          </a:r>
          <a:endParaRPr lang="en-ZA" sz="2400" dirty="0"/>
        </a:p>
      </dgm:t>
    </dgm:pt>
    <dgm:pt modelId="{17B6F6E6-ADE5-44A7-93FF-B9E8A6EF5D19}" type="parTrans" cxnId="{3667B688-C497-4BE6-BA5B-B13954FFB829}">
      <dgm:prSet/>
      <dgm:spPr/>
      <dgm:t>
        <a:bodyPr/>
        <a:lstStyle/>
        <a:p>
          <a:endParaRPr lang="en-ZA"/>
        </a:p>
      </dgm:t>
    </dgm:pt>
    <dgm:pt modelId="{F413CBFE-1D49-45AC-8DF5-C1BD44E9C75F}" type="sibTrans" cxnId="{3667B688-C497-4BE6-BA5B-B13954FFB829}">
      <dgm:prSet/>
      <dgm:spPr/>
      <dgm:t>
        <a:bodyPr/>
        <a:lstStyle/>
        <a:p>
          <a:endParaRPr lang="en-ZA"/>
        </a:p>
      </dgm:t>
    </dgm:pt>
    <dgm:pt modelId="{C10B9307-B351-4758-A7C6-6E89170BC9EB}">
      <dgm:prSet phldrT="[Text]" custT="1"/>
      <dgm:spPr>
        <a:solidFill>
          <a:srgbClr val="92D050"/>
        </a:solidFill>
      </dgm:spPr>
      <dgm:t>
        <a:bodyPr/>
        <a:lstStyle/>
        <a:p>
          <a:r>
            <a:rPr lang="en-ZA" sz="3500" dirty="0" smtClean="0"/>
            <a:t>Laboratory Manager</a:t>
          </a:r>
        </a:p>
        <a:p>
          <a:r>
            <a:rPr lang="en-ZA" sz="2400" dirty="0" smtClean="0"/>
            <a:t>(2 Working Days)</a:t>
          </a:r>
          <a:endParaRPr lang="en-ZA" sz="2400" dirty="0"/>
        </a:p>
      </dgm:t>
    </dgm:pt>
    <dgm:pt modelId="{9E27C03D-6CF4-46A9-9F1D-DFB3066AE01D}" type="parTrans" cxnId="{7904F285-DC05-469A-82C7-AA7AFDC3CE93}">
      <dgm:prSet/>
      <dgm:spPr/>
      <dgm:t>
        <a:bodyPr/>
        <a:lstStyle/>
        <a:p>
          <a:endParaRPr lang="en-ZA"/>
        </a:p>
      </dgm:t>
    </dgm:pt>
    <dgm:pt modelId="{393387D9-32DE-4A87-836E-C05CE2A5A7F8}" type="sibTrans" cxnId="{7904F285-DC05-469A-82C7-AA7AFDC3CE93}">
      <dgm:prSet/>
      <dgm:spPr/>
      <dgm:t>
        <a:bodyPr/>
        <a:lstStyle/>
        <a:p>
          <a:endParaRPr lang="en-ZA"/>
        </a:p>
      </dgm:t>
    </dgm:pt>
    <dgm:pt modelId="{E09931FF-C459-45F6-8B73-E85236EF1AA3}" type="pres">
      <dgm:prSet presAssocID="{063F4DF4-9A7C-46C4-945B-F599699EB5F2}" presName="Name0" presStyleCnt="0">
        <dgm:presLayoutVars>
          <dgm:dir/>
          <dgm:animLvl val="lvl"/>
          <dgm:resizeHandles val="exact"/>
        </dgm:presLayoutVars>
      </dgm:prSet>
      <dgm:spPr/>
    </dgm:pt>
    <dgm:pt modelId="{696CDC6F-E55C-4A71-8582-5A718B3A97FB}" type="pres">
      <dgm:prSet presAssocID="{C77B7D63-84C5-4A88-8982-3D4BF231943D}" presName="Name8" presStyleCnt="0"/>
      <dgm:spPr/>
    </dgm:pt>
    <dgm:pt modelId="{5A1C79D3-936D-4498-855B-F07442A28396}" type="pres">
      <dgm:prSet presAssocID="{C77B7D63-84C5-4A88-8982-3D4BF231943D}" presName="level" presStyleLbl="node1" presStyleIdx="0" presStyleCnt="3">
        <dgm:presLayoutVars>
          <dgm:chMax val="1"/>
          <dgm:bulletEnabled val="1"/>
        </dgm:presLayoutVars>
      </dgm:prSet>
      <dgm:spPr/>
      <dgm:t>
        <a:bodyPr/>
        <a:lstStyle/>
        <a:p>
          <a:endParaRPr lang="en-ZA"/>
        </a:p>
      </dgm:t>
    </dgm:pt>
    <dgm:pt modelId="{7FD01B0B-10CD-4FBE-A5AA-F912F337B6F5}" type="pres">
      <dgm:prSet presAssocID="{C77B7D63-84C5-4A88-8982-3D4BF231943D}" presName="levelTx" presStyleLbl="revTx" presStyleIdx="0" presStyleCnt="0">
        <dgm:presLayoutVars>
          <dgm:chMax val="1"/>
          <dgm:bulletEnabled val="1"/>
        </dgm:presLayoutVars>
      </dgm:prSet>
      <dgm:spPr/>
      <dgm:t>
        <a:bodyPr/>
        <a:lstStyle/>
        <a:p>
          <a:endParaRPr lang="en-ZA"/>
        </a:p>
      </dgm:t>
    </dgm:pt>
    <dgm:pt modelId="{81A7781F-5433-450D-92CD-33ADC8FB3D08}" type="pres">
      <dgm:prSet presAssocID="{D5297812-C333-47B0-B4EB-DF1060967363}" presName="Name8" presStyleCnt="0"/>
      <dgm:spPr/>
    </dgm:pt>
    <dgm:pt modelId="{3B9B16E7-678A-476C-BC07-75A3B00624A8}" type="pres">
      <dgm:prSet presAssocID="{D5297812-C333-47B0-B4EB-DF1060967363}" presName="level" presStyleLbl="node1" presStyleIdx="1" presStyleCnt="3">
        <dgm:presLayoutVars>
          <dgm:chMax val="1"/>
          <dgm:bulletEnabled val="1"/>
        </dgm:presLayoutVars>
      </dgm:prSet>
      <dgm:spPr/>
      <dgm:t>
        <a:bodyPr/>
        <a:lstStyle/>
        <a:p>
          <a:endParaRPr lang="en-ZA"/>
        </a:p>
      </dgm:t>
    </dgm:pt>
    <dgm:pt modelId="{CECCE824-E9F6-49E1-9C58-1AA85CDCA1A9}" type="pres">
      <dgm:prSet presAssocID="{D5297812-C333-47B0-B4EB-DF1060967363}" presName="levelTx" presStyleLbl="revTx" presStyleIdx="0" presStyleCnt="0">
        <dgm:presLayoutVars>
          <dgm:chMax val="1"/>
          <dgm:bulletEnabled val="1"/>
        </dgm:presLayoutVars>
      </dgm:prSet>
      <dgm:spPr/>
      <dgm:t>
        <a:bodyPr/>
        <a:lstStyle/>
        <a:p>
          <a:endParaRPr lang="en-ZA"/>
        </a:p>
      </dgm:t>
    </dgm:pt>
    <dgm:pt modelId="{18787DE9-6ADA-4ADB-A3F8-5EED179D4012}" type="pres">
      <dgm:prSet presAssocID="{C10B9307-B351-4758-A7C6-6E89170BC9EB}" presName="Name8" presStyleCnt="0"/>
      <dgm:spPr/>
    </dgm:pt>
    <dgm:pt modelId="{C72B603C-D5E9-46CF-952C-F2C7A6891F24}" type="pres">
      <dgm:prSet presAssocID="{C10B9307-B351-4758-A7C6-6E89170BC9EB}" presName="level" presStyleLbl="node1" presStyleIdx="2" presStyleCnt="3" custLinFactNeighborX="-15000" custLinFactNeighborY="73750">
        <dgm:presLayoutVars>
          <dgm:chMax val="1"/>
          <dgm:bulletEnabled val="1"/>
        </dgm:presLayoutVars>
      </dgm:prSet>
      <dgm:spPr/>
      <dgm:t>
        <a:bodyPr/>
        <a:lstStyle/>
        <a:p>
          <a:endParaRPr lang="en-ZA"/>
        </a:p>
      </dgm:t>
    </dgm:pt>
    <dgm:pt modelId="{B4B1C24E-883F-4047-A7C0-014A64650727}" type="pres">
      <dgm:prSet presAssocID="{C10B9307-B351-4758-A7C6-6E89170BC9EB}" presName="levelTx" presStyleLbl="revTx" presStyleIdx="0" presStyleCnt="0">
        <dgm:presLayoutVars>
          <dgm:chMax val="1"/>
          <dgm:bulletEnabled val="1"/>
        </dgm:presLayoutVars>
      </dgm:prSet>
      <dgm:spPr/>
      <dgm:t>
        <a:bodyPr/>
        <a:lstStyle/>
        <a:p>
          <a:endParaRPr lang="en-ZA"/>
        </a:p>
      </dgm:t>
    </dgm:pt>
  </dgm:ptLst>
  <dgm:cxnLst>
    <dgm:cxn modelId="{3667B688-C497-4BE6-BA5B-B13954FFB829}" srcId="{063F4DF4-9A7C-46C4-945B-F599699EB5F2}" destId="{D5297812-C333-47B0-B4EB-DF1060967363}" srcOrd="1" destOrd="0" parTransId="{17B6F6E6-ADE5-44A7-93FF-B9E8A6EF5D19}" sibTransId="{F413CBFE-1D49-45AC-8DF5-C1BD44E9C75F}"/>
    <dgm:cxn modelId="{1CB54D8E-5F09-4428-8A35-169EB070EB12}" type="presOf" srcId="{D5297812-C333-47B0-B4EB-DF1060967363}" destId="{CECCE824-E9F6-49E1-9C58-1AA85CDCA1A9}" srcOrd="1" destOrd="0" presId="urn:microsoft.com/office/officeart/2005/8/layout/pyramid1"/>
    <dgm:cxn modelId="{9A26FC5F-1E43-4F55-A43E-6450B153928D}" type="presOf" srcId="{C10B9307-B351-4758-A7C6-6E89170BC9EB}" destId="{B4B1C24E-883F-4047-A7C0-014A64650727}" srcOrd="1" destOrd="0" presId="urn:microsoft.com/office/officeart/2005/8/layout/pyramid1"/>
    <dgm:cxn modelId="{D01DF6A5-F01D-4587-B766-690EED0A23BA}" type="presOf" srcId="{D5297812-C333-47B0-B4EB-DF1060967363}" destId="{3B9B16E7-678A-476C-BC07-75A3B00624A8}" srcOrd="0" destOrd="0" presId="urn:microsoft.com/office/officeart/2005/8/layout/pyramid1"/>
    <dgm:cxn modelId="{77258B47-3248-40DF-A11A-EDDA08669AD1}" type="presOf" srcId="{C77B7D63-84C5-4A88-8982-3D4BF231943D}" destId="{7FD01B0B-10CD-4FBE-A5AA-F912F337B6F5}" srcOrd="1" destOrd="0" presId="urn:microsoft.com/office/officeart/2005/8/layout/pyramid1"/>
    <dgm:cxn modelId="{C357D03E-CB1D-4905-934F-CFA06E7211ED}" srcId="{063F4DF4-9A7C-46C4-945B-F599699EB5F2}" destId="{C77B7D63-84C5-4A88-8982-3D4BF231943D}" srcOrd="0" destOrd="0" parTransId="{2476936D-7501-4F6F-825F-657E942C2D63}" sibTransId="{EF6F6A3E-E965-4B02-980A-E452464EB7B5}"/>
    <dgm:cxn modelId="{C4ECB33D-B0CF-4778-ADE7-29ADBC162F98}" type="presOf" srcId="{C10B9307-B351-4758-A7C6-6E89170BC9EB}" destId="{C72B603C-D5E9-46CF-952C-F2C7A6891F24}" srcOrd="0" destOrd="0" presId="urn:microsoft.com/office/officeart/2005/8/layout/pyramid1"/>
    <dgm:cxn modelId="{7904F285-DC05-469A-82C7-AA7AFDC3CE93}" srcId="{063F4DF4-9A7C-46C4-945B-F599699EB5F2}" destId="{C10B9307-B351-4758-A7C6-6E89170BC9EB}" srcOrd="2" destOrd="0" parTransId="{9E27C03D-6CF4-46A9-9F1D-DFB3066AE01D}" sibTransId="{393387D9-32DE-4A87-836E-C05CE2A5A7F8}"/>
    <dgm:cxn modelId="{09A85756-16A6-4646-AA99-14CE810CCE35}" type="presOf" srcId="{C77B7D63-84C5-4A88-8982-3D4BF231943D}" destId="{5A1C79D3-936D-4498-855B-F07442A28396}" srcOrd="0" destOrd="0" presId="urn:microsoft.com/office/officeart/2005/8/layout/pyramid1"/>
    <dgm:cxn modelId="{E58FAADF-0C17-4424-BD38-6C2558748DF4}" type="presOf" srcId="{063F4DF4-9A7C-46C4-945B-F599699EB5F2}" destId="{E09931FF-C459-45F6-8B73-E85236EF1AA3}" srcOrd="0" destOrd="0" presId="urn:microsoft.com/office/officeart/2005/8/layout/pyramid1"/>
    <dgm:cxn modelId="{B4A6AC3A-4A24-48B7-9FF8-566636AAA01D}" type="presParOf" srcId="{E09931FF-C459-45F6-8B73-E85236EF1AA3}" destId="{696CDC6F-E55C-4A71-8582-5A718B3A97FB}" srcOrd="0" destOrd="0" presId="urn:microsoft.com/office/officeart/2005/8/layout/pyramid1"/>
    <dgm:cxn modelId="{74875D5B-F125-4048-937E-1D6344B5F2E7}" type="presParOf" srcId="{696CDC6F-E55C-4A71-8582-5A718B3A97FB}" destId="{5A1C79D3-936D-4498-855B-F07442A28396}" srcOrd="0" destOrd="0" presId="urn:microsoft.com/office/officeart/2005/8/layout/pyramid1"/>
    <dgm:cxn modelId="{1907B13B-C3C8-4AE1-AD4F-7666FD3A0B65}" type="presParOf" srcId="{696CDC6F-E55C-4A71-8582-5A718B3A97FB}" destId="{7FD01B0B-10CD-4FBE-A5AA-F912F337B6F5}" srcOrd="1" destOrd="0" presId="urn:microsoft.com/office/officeart/2005/8/layout/pyramid1"/>
    <dgm:cxn modelId="{64FAD6FE-1AC7-48A6-9DB1-75D0B7AA1AF0}" type="presParOf" srcId="{E09931FF-C459-45F6-8B73-E85236EF1AA3}" destId="{81A7781F-5433-450D-92CD-33ADC8FB3D08}" srcOrd="1" destOrd="0" presId="urn:microsoft.com/office/officeart/2005/8/layout/pyramid1"/>
    <dgm:cxn modelId="{CBD320A3-B97F-4D00-8AF0-A3ECC5DAF135}" type="presParOf" srcId="{81A7781F-5433-450D-92CD-33ADC8FB3D08}" destId="{3B9B16E7-678A-476C-BC07-75A3B00624A8}" srcOrd="0" destOrd="0" presId="urn:microsoft.com/office/officeart/2005/8/layout/pyramid1"/>
    <dgm:cxn modelId="{7B4913AD-631A-425B-AD4C-D99705C71A62}" type="presParOf" srcId="{81A7781F-5433-450D-92CD-33ADC8FB3D08}" destId="{CECCE824-E9F6-49E1-9C58-1AA85CDCA1A9}" srcOrd="1" destOrd="0" presId="urn:microsoft.com/office/officeart/2005/8/layout/pyramid1"/>
    <dgm:cxn modelId="{37FA5BF6-EFFB-4E2F-9F8C-EB2635BDB0D2}" type="presParOf" srcId="{E09931FF-C459-45F6-8B73-E85236EF1AA3}" destId="{18787DE9-6ADA-4ADB-A3F8-5EED179D4012}" srcOrd="2" destOrd="0" presId="urn:microsoft.com/office/officeart/2005/8/layout/pyramid1"/>
    <dgm:cxn modelId="{5EA115C0-D623-4437-A018-2F2DF08AA0B6}" type="presParOf" srcId="{18787DE9-6ADA-4ADB-A3F8-5EED179D4012}" destId="{C72B603C-D5E9-46CF-952C-F2C7A6891F24}" srcOrd="0" destOrd="0" presId="urn:microsoft.com/office/officeart/2005/8/layout/pyramid1"/>
    <dgm:cxn modelId="{700D770A-2ECB-4836-83FC-23D21CB2CDFB}" type="presParOf" srcId="{18787DE9-6ADA-4ADB-A3F8-5EED179D4012}" destId="{B4B1C24E-883F-4047-A7C0-014A64650727}"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BB194B-B06F-4A5E-855E-86F268D63BEB}">
      <dsp:nvSpPr>
        <dsp:cNvPr id="0" name=""/>
        <dsp:cNvSpPr/>
      </dsp:nvSpPr>
      <dsp:spPr>
        <a:xfrm>
          <a:off x="3779218" y="4919"/>
          <a:ext cx="1187648" cy="118764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Order specimen collection materials</a:t>
          </a:r>
          <a:endParaRPr lang="en-ZA" sz="1600" kern="1200" dirty="0">
            <a:solidFill>
              <a:schemeClr val="tx1"/>
            </a:solidFill>
            <a:latin typeface="+mj-lt"/>
          </a:endParaRPr>
        </a:p>
      </dsp:txBody>
      <dsp:txXfrm>
        <a:off x="3953145" y="178846"/>
        <a:ext cx="839794" cy="839794"/>
      </dsp:txXfrm>
    </dsp:sp>
    <dsp:sp modelId="{737C5F8A-CD35-47C5-992A-6E70D5E0E0EC}">
      <dsp:nvSpPr>
        <dsp:cNvPr id="0" name=""/>
        <dsp:cNvSpPr/>
      </dsp:nvSpPr>
      <dsp:spPr>
        <a:xfrm rot="1200019">
          <a:off x="5044654" y="700222"/>
          <a:ext cx="315641"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p>
      </dsp:txBody>
      <dsp:txXfrm>
        <a:off x="5047509" y="764194"/>
        <a:ext cx="220949" cy="240499"/>
      </dsp:txXfrm>
    </dsp:sp>
    <dsp:sp modelId="{27524036-0860-402A-91B7-C223C7858B46}">
      <dsp:nvSpPr>
        <dsp:cNvPr id="0" name=""/>
        <dsp:cNvSpPr/>
      </dsp:nvSpPr>
      <dsp:spPr>
        <a:xfrm>
          <a:off x="5454873" y="614819"/>
          <a:ext cx="1187648" cy="118764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Collect samples from Patient</a:t>
          </a:r>
          <a:endParaRPr lang="en-ZA" sz="1600" kern="1200" dirty="0">
            <a:solidFill>
              <a:schemeClr val="tx1"/>
            </a:solidFill>
            <a:latin typeface="+mj-lt"/>
          </a:endParaRPr>
        </a:p>
      </dsp:txBody>
      <dsp:txXfrm>
        <a:off x="5628800" y="788746"/>
        <a:ext cx="839794" cy="839794"/>
      </dsp:txXfrm>
    </dsp:sp>
    <dsp:sp modelId="{2C0A630E-9482-41A1-A457-776389A3AD9B}">
      <dsp:nvSpPr>
        <dsp:cNvPr id="0" name=""/>
        <dsp:cNvSpPr/>
      </dsp:nvSpPr>
      <dsp:spPr>
        <a:xfrm rot="3600014">
          <a:off x="6337600" y="1671969"/>
          <a:ext cx="188611"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solidFill>
              <a:schemeClr val="tx1"/>
            </a:solidFill>
          </a:endParaRPr>
        </a:p>
      </dsp:txBody>
      <dsp:txXfrm>
        <a:off x="6351746" y="1727634"/>
        <a:ext cx="132028" cy="240499"/>
      </dsp:txXfrm>
    </dsp:sp>
    <dsp:sp modelId="{E66FE1D8-ECA7-4A69-B9EF-34CECCEFFB55}">
      <dsp:nvSpPr>
        <dsp:cNvPr id="0" name=""/>
        <dsp:cNvSpPr/>
      </dsp:nvSpPr>
      <dsp:spPr>
        <a:xfrm>
          <a:off x="6137024" y="1908578"/>
          <a:ext cx="1606520" cy="1688705"/>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Label, package, store, record &amp; prepare samples  for collection</a:t>
          </a:r>
          <a:endParaRPr lang="en-ZA" sz="1600" kern="1200" dirty="0">
            <a:solidFill>
              <a:schemeClr val="tx1"/>
            </a:solidFill>
            <a:latin typeface="+mj-lt"/>
          </a:endParaRPr>
        </a:p>
      </dsp:txBody>
      <dsp:txXfrm>
        <a:off x="6372293" y="2155883"/>
        <a:ext cx="1135982" cy="1194095"/>
      </dsp:txXfrm>
    </dsp:sp>
    <dsp:sp modelId="{31E06904-345A-4BBE-A368-4B36439D37BE}">
      <dsp:nvSpPr>
        <dsp:cNvPr id="0" name=""/>
        <dsp:cNvSpPr/>
      </dsp:nvSpPr>
      <dsp:spPr>
        <a:xfrm rot="5999952">
          <a:off x="6672955" y="3548161"/>
          <a:ext cx="183568"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solidFill>
              <a:schemeClr val="tx1"/>
            </a:solidFill>
          </a:endParaRPr>
        </a:p>
      </dsp:txBody>
      <dsp:txXfrm rot="10800000">
        <a:off x="6705271" y="3601210"/>
        <a:ext cx="128498" cy="240499"/>
      </dsp:txXfrm>
    </dsp:sp>
    <dsp:sp modelId="{79F148D1-CE23-4076-A6C9-7E64C0DA4CC6}">
      <dsp:nvSpPr>
        <dsp:cNvPr id="0" name=""/>
        <dsp:cNvSpPr/>
      </dsp:nvSpPr>
      <dsp:spPr>
        <a:xfrm>
          <a:off x="6036835" y="3915220"/>
          <a:ext cx="1187648" cy="1187648"/>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Courier collection</a:t>
          </a:r>
          <a:endParaRPr lang="en-ZA" sz="1600" kern="1200" dirty="0">
            <a:solidFill>
              <a:schemeClr val="tx1"/>
            </a:solidFill>
            <a:latin typeface="+mj-lt"/>
          </a:endParaRPr>
        </a:p>
      </dsp:txBody>
      <dsp:txXfrm>
        <a:off x="6210762" y="4089147"/>
        <a:ext cx="839794" cy="839794"/>
      </dsp:txXfrm>
    </dsp:sp>
    <dsp:sp modelId="{8F61DBE6-D294-42CB-926A-B35A031FAF22}">
      <dsp:nvSpPr>
        <dsp:cNvPr id="0" name=""/>
        <dsp:cNvSpPr/>
      </dsp:nvSpPr>
      <dsp:spPr>
        <a:xfrm rot="8401025">
          <a:off x="5796784" y="4875658"/>
          <a:ext cx="315411"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solidFill>
              <a:schemeClr val="tx1"/>
            </a:solidFill>
          </a:endParaRPr>
        </a:p>
      </dsp:txBody>
      <dsp:txXfrm rot="10800000">
        <a:off x="5880347" y="4925424"/>
        <a:ext cx="220788" cy="240499"/>
      </dsp:txXfrm>
    </dsp:sp>
    <dsp:sp modelId="{5271139E-DF65-4197-A859-8DD81D56811B}">
      <dsp:nvSpPr>
        <dsp:cNvPr id="0" name=""/>
        <dsp:cNvSpPr/>
      </dsp:nvSpPr>
      <dsp:spPr>
        <a:xfrm>
          <a:off x="4670816" y="5060751"/>
          <a:ext cx="1187648" cy="1187648"/>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Laboratory processes</a:t>
          </a:r>
          <a:endParaRPr lang="en-ZA" sz="1600" kern="1200" dirty="0">
            <a:solidFill>
              <a:schemeClr val="tx1"/>
            </a:solidFill>
            <a:latin typeface="+mj-lt"/>
          </a:endParaRPr>
        </a:p>
      </dsp:txBody>
      <dsp:txXfrm>
        <a:off x="4844743" y="5234678"/>
        <a:ext cx="839794" cy="839794"/>
      </dsp:txXfrm>
    </dsp:sp>
    <dsp:sp modelId="{C2D6277C-1A00-4877-BEDA-DCCF7802C9AA}">
      <dsp:nvSpPr>
        <dsp:cNvPr id="0" name=""/>
        <dsp:cNvSpPr/>
      </dsp:nvSpPr>
      <dsp:spPr>
        <a:xfrm rot="10800000">
          <a:off x="4224155" y="5454160"/>
          <a:ext cx="315640"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p>
      </dsp:txBody>
      <dsp:txXfrm rot="10800000">
        <a:off x="4318847" y="5534326"/>
        <a:ext cx="220948" cy="240499"/>
      </dsp:txXfrm>
    </dsp:sp>
    <dsp:sp modelId="{91696169-6514-4E54-B871-0CE9F7823AB1}">
      <dsp:nvSpPr>
        <dsp:cNvPr id="0" name=""/>
        <dsp:cNvSpPr/>
      </dsp:nvSpPr>
      <dsp:spPr>
        <a:xfrm>
          <a:off x="2887619" y="5060751"/>
          <a:ext cx="1187648" cy="1187648"/>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Issue specimen collection materials</a:t>
          </a:r>
          <a:endParaRPr lang="en-ZA" sz="1600" kern="1200" dirty="0">
            <a:solidFill>
              <a:schemeClr val="tx1"/>
            </a:solidFill>
            <a:latin typeface="+mj-lt"/>
          </a:endParaRPr>
        </a:p>
      </dsp:txBody>
      <dsp:txXfrm>
        <a:off x="3061546" y="5234678"/>
        <a:ext cx="839794" cy="839794"/>
      </dsp:txXfrm>
    </dsp:sp>
    <dsp:sp modelId="{13B056C1-2C0B-4D06-B90C-A03BD43C15D4}">
      <dsp:nvSpPr>
        <dsp:cNvPr id="0" name=""/>
        <dsp:cNvSpPr/>
      </dsp:nvSpPr>
      <dsp:spPr>
        <a:xfrm rot="13324817">
          <a:off x="2712062" y="4885277"/>
          <a:ext cx="278701"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p>
      </dsp:txBody>
      <dsp:txXfrm rot="10800000">
        <a:off x="2784895" y="4993460"/>
        <a:ext cx="195091" cy="240499"/>
      </dsp:txXfrm>
    </dsp:sp>
    <dsp:sp modelId="{942B9098-CF31-4AFA-A691-C0F873ED1C48}">
      <dsp:nvSpPr>
        <dsp:cNvPr id="0" name=""/>
        <dsp:cNvSpPr/>
      </dsp:nvSpPr>
      <dsp:spPr>
        <a:xfrm>
          <a:off x="1615848" y="3912413"/>
          <a:ext cx="1187648" cy="1187648"/>
        </a:xfrm>
        <a:prstGeom prst="ellips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Results delivery</a:t>
          </a:r>
          <a:endParaRPr lang="en-ZA" sz="1600" kern="1200" dirty="0">
            <a:solidFill>
              <a:schemeClr val="tx1"/>
            </a:solidFill>
            <a:latin typeface="+mj-lt"/>
          </a:endParaRPr>
        </a:p>
      </dsp:txBody>
      <dsp:txXfrm>
        <a:off x="1789775" y="4086340"/>
        <a:ext cx="839794" cy="839794"/>
      </dsp:txXfrm>
    </dsp:sp>
    <dsp:sp modelId="{2EE12A93-6AEC-4D8A-8D28-A179A41C8708}">
      <dsp:nvSpPr>
        <dsp:cNvPr id="0" name=""/>
        <dsp:cNvSpPr/>
      </dsp:nvSpPr>
      <dsp:spPr>
        <a:xfrm rot="15600000">
          <a:off x="1898578" y="3436565"/>
          <a:ext cx="315641"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solidFill>
              <a:schemeClr val="tx1"/>
            </a:solidFill>
          </a:endParaRPr>
        </a:p>
      </dsp:txBody>
      <dsp:txXfrm rot="10800000">
        <a:off x="1954146" y="3563358"/>
        <a:ext cx="220949" cy="240499"/>
      </dsp:txXfrm>
    </dsp:sp>
    <dsp:sp modelId="{7982EDDE-D3AA-4E87-B757-65E7EDA7BB38}">
      <dsp:nvSpPr>
        <dsp:cNvPr id="0" name=""/>
        <dsp:cNvSpPr/>
      </dsp:nvSpPr>
      <dsp:spPr>
        <a:xfrm>
          <a:off x="1306199" y="2156305"/>
          <a:ext cx="1187648" cy="1187648"/>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File delivered results</a:t>
          </a:r>
          <a:endParaRPr lang="en-ZA" sz="1600" kern="1200" dirty="0">
            <a:solidFill>
              <a:schemeClr val="tx1"/>
            </a:solidFill>
            <a:latin typeface="+mj-lt"/>
          </a:endParaRPr>
        </a:p>
      </dsp:txBody>
      <dsp:txXfrm>
        <a:off x="1480126" y="2330232"/>
        <a:ext cx="839794" cy="839794"/>
      </dsp:txXfrm>
    </dsp:sp>
    <dsp:sp modelId="{DD6425EE-B82B-49CE-9B1A-A0A177920A11}">
      <dsp:nvSpPr>
        <dsp:cNvPr id="0" name=""/>
        <dsp:cNvSpPr/>
      </dsp:nvSpPr>
      <dsp:spPr>
        <a:xfrm rot="18000000">
          <a:off x="2183808" y="1790381"/>
          <a:ext cx="309232"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solidFill>
              <a:schemeClr val="tx1"/>
            </a:solidFill>
          </a:endParaRPr>
        </a:p>
      </dsp:txBody>
      <dsp:txXfrm>
        <a:off x="2207001" y="1910718"/>
        <a:ext cx="216462" cy="240499"/>
      </dsp:txXfrm>
    </dsp:sp>
    <dsp:sp modelId="{20FB9578-97F4-4A89-8FA5-7155F5B833F7}">
      <dsp:nvSpPr>
        <dsp:cNvPr id="0" name=""/>
        <dsp:cNvSpPr/>
      </dsp:nvSpPr>
      <dsp:spPr>
        <a:xfrm>
          <a:off x="2144455" y="612010"/>
          <a:ext cx="1294334" cy="1187648"/>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ZA" sz="1600" kern="1200" dirty="0" smtClean="0">
              <a:solidFill>
                <a:schemeClr val="tx1"/>
              </a:solidFill>
              <a:latin typeface="+mj-lt"/>
            </a:rPr>
            <a:t>Patient management </a:t>
          </a:r>
          <a:endParaRPr lang="en-ZA" sz="1600" kern="1200" dirty="0">
            <a:solidFill>
              <a:schemeClr val="tx1"/>
            </a:solidFill>
            <a:latin typeface="+mj-lt"/>
          </a:endParaRPr>
        </a:p>
      </dsp:txBody>
      <dsp:txXfrm>
        <a:off x="2334006" y="785937"/>
        <a:ext cx="915232" cy="839794"/>
      </dsp:txXfrm>
    </dsp:sp>
    <dsp:sp modelId="{22DBA8AA-2915-4CB9-811B-B30CCCABCADF}">
      <dsp:nvSpPr>
        <dsp:cNvPr id="0" name=""/>
        <dsp:cNvSpPr/>
      </dsp:nvSpPr>
      <dsp:spPr>
        <a:xfrm rot="20339923">
          <a:off x="3475141" y="696164"/>
          <a:ext cx="244126" cy="400831"/>
        </a:xfrm>
        <a:prstGeom prst="rightArrow">
          <a:avLst>
            <a:gd name="adj1" fmla="val 60000"/>
            <a:gd name="adj2" fmla="val 50000"/>
          </a:avLst>
        </a:prstGeom>
        <a:solidFill>
          <a:srgbClr val="CC00C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ZA" sz="1600" kern="1200" dirty="0"/>
        </a:p>
      </dsp:txBody>
      <dsp:txXfrm>
        <a:off x="3477574" y="789454"/>
        <a:ext cx="170888" cy="2404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C79D3-936D-4498-855B-F07442A28396}">
      <dsp:nvSpPr>
        <dsp:cNvPr id="0" name=""/>
        <dsp:cNvSpPr/>
      </dsp:nvSpPr>
      <dsp:spPr>
        <a:xfrm>
          <a:off x="2438399" y="0"/>
          <a:ext cx="2438400" cy="1524000"/>
        </a:xfrm>
        <a:prstGeom prst="trapezoid">
          <a:avLst>
            <a:gd name="adj" fmla="val 8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ZA" sz="3500" kern="1200" dirty="0" smtClean="0"/>
            <a:t>Area Manager</a:t>
          </a:r>
        </a:p>
        <a:p>
          <a:pPr lvl="0" algn="ctr" defTabSz="1555750">
            <a:lnSpc>
              <a:spcPct val="90000"/>
            </a:lnSpc>
            <a:spcBef>
              <a:spcPct val="0"/>
            </a:spcBef>
            <a:spcAft>
              <a:spcPct val="35000"/>
            </a:spcAft>
          </a:pPr>
          <a:r>
            <a:rPr lang="en-ZA" sz="2500" kern="1200" dirty="0" smtClean="0"/>
            <a:t>(7 Working Days)</a:t>
          </a:r>
        </a:p>
        <a:p>
          <a:pPr lvl="0" algn="ctr" defTabSz="1555750">
            <a:lnSpc>
              <a:spcPct val="90000"/>
            </a:lnSpc>
            <a:spcBef>
              <a:spcPct val="0"/>
            </a:spcBef>
            <a:spcAft>
              <a:spcPct val="35000"/>
            </a:spcAft>
          </a:pPr>
          <a:endParaRPr lang="en-ZA" sz="2500" kern="1200" dirty="0"/>
        </a:p>
      </dsp:txBody>
      <dsp:txXfrm>
        <a:off x="2438399" y="0"/>
        <a:ext cx="2438400" cy="1524000"/>
      </dsp:txXfrm>
    </dsp:sp>
    <dsp:sp modelId="{3B9B16E7-678A-476C-BC07-75A3B00624A8}">
      <dsp:nvSpPr>
        <dsp:cNvPr id="0" name=""/>
        <dsp:cNvSpPr/>
      </dsp:nvSpPr>
      <dsp:spPr>
        <a:xfrm>
          <a:off x="1219199" y="1523999"/>
          <a:ext cx="4876800" cy="1524000"/>
        </a:xfrm>
        <a:prstGeom prst="trapezoid">
          <a:avLst>
            <a:gd name="adj" fmla="val 8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ZA" sz="3500" kern="1200" dirty="0" smtClean="0"/>
            <a:t>Business Manager</a:t>
          </a:r>
        </a:p>
        <a:p>
          <a:pPr lvl="0" algn="ctr" defTabSz="1555750">
            <a:lnSpc>
              <a:spcPct val="90000"/>
            </a:lnSpc>
            <a:spcBef>
              <a:spcPct val="0"/>
            </a:spcBef>
            <a:spcAft>
              <a:spcPct val="35000"/>
            </a:spcAft>
          </a:pPr>
          <a:r>
            <a:rPr lang="en-ZA" sz="2400" kern="1200" dirty="0" smtClean="0"/>
            <a:t>(4 Working Days)</a:t>
          </a:r>
          <a:endParaRPr lang="en-ZA" sz="2400" kern="1200" dirty="0"/>
        </a:p>
      </dsp:txBody>
      <dsp:txXfrm>
        <a:off x="2072639" y="1523999"/>
        <a:ext cx="3169920" cy="1524000"/>
      </dsp:txXfrm>
    </dsp:sp>
    <dsp:sp modelId="{C72B603C-D5E9-46CF-952C-F2C7A6891F24}">
      <dsp:nvSpPr>
        <dsp:cNvPr id="0" name=""/>
        <dsp:cNvSpPr/>
      </dsp:nvSpPr>
      <dsp:spPr>
        <a:xfrm>
          <a:off x="0" y="3047999"/>
          <a:ext cx="7315200" cy="1524000"/>
        </a:xfrm>
        <a:prstGeom prst="trapezoid">
          <a:avLst>
            <a:gd name="adj" fmla="val 8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ZA" sz="3500" kern="1200" dirty="0" smtClean="0"/>
            <a:t>Laboratory Manager</a:t>
          </a:r>
        </a:p>
        <a:p>
          <a:pPr lvl="0" algn="ctr" defTabSz="1555750">
            <a:lnSpc>
              <a:spcPct val="90000"/>
            </a:lnSpc>
            <a:spcBef>
              <a:spcPct val="0"/>
            </a:spcBef>
            <a:spcAft>
              <a:spcPct val="35000"/>
            </a:spcAft>
          </a:pPr>
          <a:r>
            <a:rPr lang="en-ZA" sz="2400" kern="1200" dirty="0" smtClean="0"/>
            <a:t>(2 Working Days)</a:t>
          </a:r>
          <a:endParaRPr lang="en-ZA" sz="2400" kern="1200" dirty="0"/>
        </a:p>
      </dsp:txBody>
      <dsp:txXfrm>
        <a:off x="1280159" y="3047999"/>
        <a:ext cx="4754880" cy="152400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3612DB-CA56-4AE8-99A2-43354A7AA897}" type="datetimeFigureOut">
              <a:rPr lang="en-US" smtClean="0"/>
              <a:t>1/19/2018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1A0B49-255E-4EDD-8114-5613D0FFD329}" type="slidenum">
              <a:rPr lang="en-US" smtClean="0"/>
              <a:t>‹#›</a:t>
            </a:fld>
            <a:endParaRPr lang="en-US" dirty="0"/>
          </a:p>
        </p:txBody>
      </p:sp>
    </p:spTree>
    <p:extLst>
      <p:ext uri="{BB962C8B-B14F-4D97-AF65-F5344CB8AC3E}">
        <p14:creationId xmlns:p14="http://schemas.microsoft.com/office/powerpoint/2010/main" val="1577815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b="1" dirty="0"/>
          </a:p>
        </p:txBody>
      </p:sp>
      <p:sp>
        <p:nvSpPr>
          <p:cNvPr id="4" name="Slide Number Placeholder 3"/>
          <p:cNvSpPr>
            <a:spLocks noGrp="1"/>
          </p:cNvSpPr>
          <p:nvPr>
            <p:ph type="sldNum" sz="quarter" idx="10"/>
          </p:nvPr>
        </p:nvSpPr>
        <p:spPr/>
        <p:txBody>
          <a:bodyPr/>
          <a:lstStyle/>
          <a:p>
            <a:fld id="{5F1A0B49-255E-4EDD-8114-5613D0FFD329}" type="slidenum">
              <a:rPr lang="en-US" smtClean="0"/>
              <a:t>1</a:t>
            </a:fld>
            <a:endParaRPr lang="en-US" dirty="0"/>
          </a:p>
        </p:txBody>
      </p:sp>
    </p:spTree>
    <p:extLst>
      <p:ext uri="{BB962C8B-B14F-4D97-AF65-F5344CB8AC3E}">
        <p14:creationId xmlns:p14="http://schemas.microsoft.com/office/powerpoint/2010/main" val="3388036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Arial"/>
              <a:cs typeface="Arial"/>
            </a:endParaRPr>
          </a:p>
        </p:txBody>
      </p:sp>
      <p:sp>
        <p:nvSpPr>
          <p:cNvPr id="4" name="Slide Number Placeholder 3"/>
          <p:cNvSpPr>
            <a:spLocks noGrp="1"/>
          </p:cNvSpPr>
          <p:nvPr>
            <p:ph type="sldNum" sz="quarter" idx="10"/>
          </p:nvPr>
        </p:nvSpPr>
        <p:spPr/>
        <p:txBody>
          <a:bodyPr/>
          <a:lstStyle/>
          <a:p>
            <a:fld id="{97A925C5-3BA6-4C79-B08F-1A0A36F31F65}" type="slidenum">
              <a:rPr lang="en-ZA" smtClean="0"/>
              <a:t>2</a:t>
            </a:fld>
            <a:endParaRPr lang="en-ZA" dirty="0"/>
          </a:p>
        </p:txBody>
      </p:sp>
    </p:spTree>
    <p:extLst>
      <p:ext uri="{BB962C8B-B14F-4D97-AF65-F5344CB8AC3E}">
        <p14:creationId xmlns:p14="http://schemas.microsoft.com/office/powerpoint/2010/main" val="2494180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b="1" dirty="0"/>
          </a:p>
        </p:txBody>
      </p:sp>
      <p:sp>
        <p:nvSpPr>
          <p:cNvPr id="4" name="Slide Number Placeholder 3"/>
          <p:cNvSpPr>
            <a:spLocks noGrp="1"/>
          </p:cNvSpPr>
          <p:nvPr>
            <p:ph type="sldNum" sz="quarter" idx="10"/>
          </p:nvPr>
        </p:nvSpPr>
        <p:spPr/>
        <p:txBody>
          <a:bodyPr/>
          <a:lstStyle/>
          <a:p>
            <a:fld id="{5F1A0B49-255E-4EDD-8114-5613D0FFD329}" type="slidenum">
              <a:rPr lang="en-US" smtClean="0"/>
              <a:t>5</a:t>
            </a:fld>
            <a:endParaRPr lang="en-US" dirty="0"/>
          </a:p>
        </p:txBody>
      </p:sp>
    </p:spTree>
    <p:extLst>
      <p:ext uri="{BB962C8B-B14F-4D97-AF65-F5344CB8AC3E}">
        <p14:creationId xmlns:p14="http://schemas.microsoft.com/office/powerpoint/2010/main" val="3922147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b="0" dirty="0" smtClean="0"/>
          </a:p>
        </p:txBody>
      </p:sp>
      <p:sp>
        <p:nvSpPr>
          <p:cNvPr id="4" name="Slide Number Placeholder 3"/>
          <p:cNvSpPr>
            <a:spLocks noGrp="1"/>
          </p:cNvSpPr>
          <p:nvPr>
            <p:ph type="sldNum" sz="quarter" idx="10"/>
          </p:nvPr>
        </p:nvSpPr>
        <p:spPr/>
        <p:txBody>
          <a:bodyPr/>
          <a:lstStyle/>
          <a:p>
            <a:fld id="{97A925C5-3BA6-4C79-B08F-1A0A36F31F65}" type="slidenum">
              <a:rPr lang="en-ZA" smtClean="0">
                <a:solidFill>
                  <a:prstClr val="black"/>
                </a:solidFill>
              </a:rPr>
              <a:pPr/>
              <a:t>6</a:t>
            </a:fld>
            <a:endParaRPr lang="en-ZA" dirty="0">
              <a:solidFill>
                <a:prstClr val="black"/>
              </a:solidFill>
            </a:endParaRPr>
          </a:p>
        </p:txBody>
      </p:sp>
    </p:spTree>
    <p:extLst>
      <p:ext uri="{BB962C8B-B14F-4D97-AF65-F5344CB8AC3E}">
        <p14:creationId xmlns:p14="http://schemas.microsoft.com/office/powerpoint/2010/main" val="910278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b="0" dirty="0" smtClean="0"/>
          </a:p>
        </p:txBody>
      </p:sp>
      <p:sp>
        <p:nvSpPr>
          <p:cNvPr id="4" name="Slide Number Placeholder 3"/>
          <p:cNvSpPr>
            <a:spLocks noGrp="1"/>
          </p:cNvSpPr>
          <p:nvPr>
            <p:ph type="sldNum" sz="quarter" idx="10"/>
          </p:nvPr>
        </p:nvSpPr>
        <p:spPr/>
        <p:txBody>
          <a:bodyPr/>
          <a:lstStyle/>
          <a:p>
            <a:fld id="{5F1A0B49-255E-4EDD-8114-5613D0FFD329}" type="slidenum">
              <a:rPr lang="en-US" smtClean="0"/>
              <a:t>7</a:t>
            </a:fld>
            <a:endParaRPr lang="en-US" dirty="0"/>
          </a:p>
        </p:txBody>
      </p:sp>
    </p:spTree>
    <p:extLst>
      <p:ext uri="{BB962C8B-B14F-4D97-AF65-F5344CB8AC3E}">
        <p14:creationId xmlns:p14="http://schemas.microsoft.com/office/powerpoint/2010/main" val="369575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5F1A0B49-255E-4EDD-8114-5613D0FFD329}" type="slidenum">
              <a:rPr lang="en-US" smtClean="0"/>
              <a:t>9</a:t>
            </a:fld>
            <a:endParaRPr lang="en-US" dirty="0"/>
          </a:p>
        </p:txBody>
      </p:sp>
    </p:spTree>
    <p:extLst>
      <p:ext uri="{BB962C8B-B14F-4D97-AF65-F5344CB8AC3E}">
        <p14:creationId xmlns:p14="http://schemas.microsoft.com/office/powerpoint/2010/main" val="2826465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ZA" dirty="0"/>
          </a:p>
        </p:txBody>
      </p:sp>
      <p:sp>
        <p:nvSpPr>
          <p:cNvPr id="4" name="Slide Number Placeholder 3"/>
          <p:cNvSpPr>
            <a:spLocks noGrp="1"/>
          </p:cNvSpPr>
          <p:nvPr>
            <p:ph type="sldNum" sz="quarter" idx="10"/>
          </p:nvPr>
        </p:nvSpPr>
        <p:spPr/>
        <p:txBody>
          <a:bodyPr/>
          <a:lstStyle/>
          <a:p>
            <a:fld id="{5F1A0B49-255E-4EDD-8114-5613D0FFD329}" type="slidenum">
              <a:rPr lang="en-US" smtClean="0"/>
              <a:t>10</a:t>
            </a:fld>
            <a:endParaRPr lang="en-US" dirty="0"/>
          </a:p>
        </p:txBody>
      </p:sp>
    </p:spTree>
    <p:extLst>
      <p:ext uri="{BB962C8B-B14F-4D97-AF65-F5344CB8AC3E}">
        <p14:creationId xmlns:p14="http://schemas.microsoft.com/office/powerpoint/2010/main" val="621109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5F1A0B49-255E-4EDD-8114-5613D0FFD329}" type="slidenum">
              <a:rPr lang="en-US" smtClean="0"/>
              <a:t>11</a:t>
            </a:fld>
            <a:endParaRPr lang="en-US" dirty="0"/>
          </a:p>
        </p:txBody>
      </p:sp>
    </p:spTree>
    <p:extLst>
      <p:ext uri="{BB962C8B-B14F-4D97-AF65-F5344CB8AC3E}">
        <p14:creationId xmlns:p14="http://schemas.microsoft.com/office/powerpoint/2010/main" val="932251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b="1" dirty="0"/>
          </a:p>
        </p:txBody>
      </p:sp>
      <p:sp>
        <p:nvSpPr>
          <p:cNvPr id="4" name="Slide Number Placeholder 3"/>
          <p:cNvSpPr>
            <a:spLocks noGrp="1"/>
          </p:cNvSpPr>
          <p:nvPr>
            <p:ph type="sldNum" sz="quarter" idx="10"/>
          </p:nvPr>
        </p:nvSpPr>
        <p:spPr/>
        <p:txBody>
          <a:bodyPr/>
          <a:lstStyle/>
          <a:p>
            <a:fld id="{5F1A0B49-255E-4EDD-8114-5613D0FFD329}" type="slidenum">
              <a:rPr lang="en-US" smtClean="0"/>
              <a:t>12</a:t>
            </a:fld>
            <a:endParaRPr lang="en-US" dirty="0"/>
          </a:p>
        </p:txBody>
      </p:sp>
    </p:spTree>
    <p:extLst>
      <p:ext uri="{BB962C8B-B14F-4D97-AF65-F5344CB8AC3E}">
        <p14:creationId xmlns:p14="http://schemas.microsoft.com/office/powerpoint/2010/main" val="4191624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b="1" dirty="0" smtClean="0"/>
              <a:t>Workshop process</a:t>
            </a:r>
          </a:p>
          <a:p>
            <a:r>
              <a:rPr lang="en-US" dirty="0" smtClean="0"/>
              <a:t>Describe the escalation procedure to be followed if</a:t>
            </a:r>
            <a:r>
              <a:rPr lang="en-US" baseline="0" dirty="0" smtClean="0"/>
              <a:t> you have a complaint about laboratory services</a:t>
            </a:r>
          </a:p>
          <a:p>
            <a:r>
              <a:rPr lang="en-US" baseline="0" dirty="0" smtClean="0"/>
              <a:t>Explain to the delegates, that they access the contact details of their local laboratory either by using the PHC Laboratory Handbook or by using the NHLS website (details provided in the handbook)</a:t>
            </a:r>
            <a:endParaRPr lang="en-US" dirty="0"/>
          </a:p>
        </p:txBody>
      </p:sp>
      <p:sp>
        <p:nvSpPr>
          <p:cNvPr id="4" name="Slide Number Placeholder 3"/>
          <p:cNvSpPr>
            <a:spLocks noGrp="1"/>
          </p:cNvSpPr>
          <p:nvPr>
            <p:ph type="sldNum" sz="quarter" idx="10"/>
          </p:nvPr>
        </p:nvSpPr>
        <p:spPr/>
        <p:txBody>
          <a:bodyPr/>
          <a:lstStyle/>
          <a:p>
            <a:fld id="{5F1A0B49-255E-4EDD-8114-5613D0FFD329}" type="slidenum">
              <a:rPr lang="en-US" smtClean="0"/>
              <a:t>13</a:t>
            </a:fld>
            <a:endParaRPr lang="en-US" dirty="0"/>
          </a:p>
        </p:txBody>
      </p:sp>
    </p:spTree>
    <p:extLst>
      <p:ext uri="{BB962C8B-B14F-4D97-AF65-F5344CB8AC3E}">
        <p14:creationId xmlns:p14="http://schemas.microsoft.com/office/powerpoint/2010/main" val="42808151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ZA" dirty="0"/>
          </a:p>
        </p:txBody>
      </p:sp>
      <p:sp>
        <p:nvSpPr>
          <p:cNvPr id="4" name="Slide Number Placeholder 3"/>
          <p:cNvSpPr>
            <a:spLocks noGrp="1"/>
          </p:cNvSpPr>
          <p:nvPr>
            <p:ph type="sldNum" sz="quarter" idx="10"/>
          </p:nvPr>
        </p:nvSpPr>
        <p:spPr/>
        <p:txBody>
          <a:bodyPr/>
          <a:lstStyle/>
          <a:p>
            <a:fld id="{5F1A0B49-255E-4EDD-8114-5613D0FFD329}" type="slidenum">
              <a:rPr lang="en-US" smtClean="0"/>
              <a:t>14</a:t>
            </a:fld>
            <a:endParaRPr lang="en-US" dirty="0"/>
          </a:p>
        </p:txBody>
      </p:sp>
    </p:spTree>
    <p:extLst>
      <p:ext uri="{BB962C8B-B14F-4D97-AF65-F5344CB8AC3E}">
        <p14:creationId xmlns:p14="http://schemas.microsoft.com/office/powerpoint/2010/main" val="976945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5F1A0B49-255E-4EDD-8114-5613D0FFD329}" type="slidenum">
              <a:rPr lang="en-US" smtClean="0"/>
              <a:t>15</a:t>
            </a:fld>
            <a:endParaRPr lang="en-US" dirty="0"/>
          </a:p>
        </p:txBody>
      </p:sp>
    </p:spTree>
    <p:extLst>
      <p:ext uri="{BB962C8B-B14F-4D97-AF65-F5344CB8AC3E}">
        <p14:creationId xmlns:p14="http://schemas.microsoft.com/office/powerpoint/2010/main" val="3840726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654160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417194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824477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074270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844184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804824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691427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195835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4125440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2786392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899B50-9DE6-4018-8418-DEFD21FB1B3B}" type="datetimeFigureOut">
              <a:rPr lang="en-US" smtClean="0"/>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FAA5986-A319-455B-AACB-450F30BC0234}" type="slidenum">
              <a:rPr lang="en-US" smtClean="0"/>
              <a:t>‹#›</a:t>
            </a:fld>
            <a:endParaRPr lang="en-US" dirty="0"/>
          </a:p>
        </p:txBody>
      </p:sp>
    </p:spTree>
    <p:extLst>
      <p:ext uri="{BB962C8B-B14F-4D97-AF65-F5344CB8AC3E}">
        <p14:creationId xmlns:p14="http://schemas.microsoft.com/office/powerpoint/2010/main" val="3608687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Z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ZA"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843808" y="1003145"/>
            <a:ext cx="2450204" cy="909473"/>
          </a:xfrm>
          <a:prstGeom prst="rect">
            <a:avLst/>
          </a:prstGeom>
        </p:spPr>
      </p:pic>
      <p:pic>
        <p:nvPicPr>
          <p:cNvPr id="8" name="Picture 44" descr="F:\Backup from Meir's Laptop\Meir\Documents\Other\Logos\colorcresttransparent.gif"/>
          <p:cNvPicPr>
            <a:picLocks noChangeAspect="1" noChangeArrowheads="1"/>
          </p:cNvPicPr>
          <p:nvPr userDrawn="1"/>
        </p:nvPicPr>
        <p:blipFill>
          <a:blip r:embed="rId3" cstate="print"/>
          <a:srcRect/>
          <a:stretch>
            <a:fillRect/>
          </a:stretch>
        </p:blipFill>
        <p:spPr bwMode="auto">
          <a:xfrm>
            <a:off x="5436097" y="991236"/>
            <a:ext cx="1080120" cy="920390"/>
          </a:xfrm>
          <a:prstGeom prst="rect">
            <a:avLst/>
          </a:prstGeom>
          <a:noFill/>
          <a:ln w="9525">
            <a:noFill/>
            <a:miter lim="800000"/>
            <a:headEnd/>
            <a:tailEnd/>
          </a:ln>
        </p:spPr>
      </p:pic>
      <p:pic>
        <p:nvPicPr>
          <p:cNvPr id="9" name="Picture 2" descr="http://freerecruit.co.za/wp/wp-content/uploads/2015/07/Health-Department-Bursaries.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23528" y="1039619"/>
            <a:ext cx="2376493" cy="836526"/>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4" descr="https://www.ul.ac.za/application/images/ul_logo_2.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6641588" y="1014354"/>
            <a:ext cx="1095883" cy="89826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026620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ZA"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3405734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Z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ZA"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2200546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ZA"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998855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Z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ZA"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172293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ZA"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3123606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ZA"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171922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Z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ZA"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7262902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Z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ZA"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ZA"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2284098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ZA"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0022372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ZA"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2413658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350" smtClean="0">
                <a:solidFill>
                  <a:prstClr val="black"/>
                </a:solidFill>
                <a:latin typeface="Arial" charset="0"/>
              </a:rPr>
              <a:pPr/>
              <a:t>‹#›</a:t>
            </a:fld>
            <a:endParaRPr lang="en-US" sz="1350" dirty="0">
              <a:solidFill>
                <a:prstClr val="black"/>
              </a:solidFill>
              <a:latin typeface="Arial" charset="0"/>
            </a:endParaRPr>
          </a:p>
        </p:txBody>
      </p:sp>
    </p:spTree>
    <p:extLst>
      <p:ext uri="{BB962C8B-B14F-4D97-AF65-F5344CB8AC3E}">
        <p14:creationId xmlns:p14="http://schemas.microsoft.com/office/powerpoint/2010/main" val="5438477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4"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350" smtClean="0">
                <a:solidFill>
                  <a:prstClr val="black"/>
                </a:solidFill>
                <a:latin typeface="Arial" charset="0"/>
              </a:rPr>
              <a:pPr/>
              <a:t>‹#›</a:t>
            </a:fld>
            <a:endParaRPr lang="en-US" sz="1350" dirty="0">
              <a:solidFill>
                <a:prstClr val="black"/>
              </a:solidFill>
              <a:latin typeface="Arial" charset="0"/>
            </a:endParaRPr>
          </a:p>
        </p:txBody>
      </p:sp>
    </p:spTree>
    <p:extLst>
      <p:ext uri="{BB962C8B-B14F-4D97-AF65-F5344CB8AC3E}">
        <p14:creationId xmlns:p14="http://schemas.microsoft.com/office/powerpoint/2010/main" val="5032932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1" y="1099217"/>
            <a:ext cx="7886700" cy="5077746"/>
          </a:xfrm>
          <a:prstGeom prst="rect">
            <a:avLst/>
          </a:prstGeom>
        </p:spPr>
        <p:txBody>
          <a:bodyPr/>
          <a:lstStyle>
            <a:lvl1pPr>
              <a:defRPr>
                <a:solidFill>
                  <a:schemeClr val="bg2">
                    <a:lumMod val="10000"/>
                  </a:schemeClr>
                </a:solidFill>
                <a:latin typeface="Arial" charset="0"/>
                <a:ea typeface="Arial" charset="0"/>
                <a:cs typeface="Arial" charset="0"/>
              </a:defRPr>
            </a:lvl1pPr>
            <a:lvl2pPr marL="514350" indent="-171450">
              <a:buFont typeface="Wingdings" charset="2"/>
              <a:buChar char="§"/>
              <a:defRPr>
                <a:solidFill>
                  <a:schemeClr val="bg2">
                    <a:lumMod val="10000"/>
                  </a:schemeClr>
                </a:solidFill>
                <a:latin typeface="Arial" charset="0"/>
                <a:ea typeface="Arial" charset="0"/>
                <a:cs typeface="Arial" charset="0"/>
              </a:defRPr>
            </a:lvl2pPr>
            <a:lvl3pPr>
              <a:defRPr>
                <a:solidFill>
                  <a:schemeClr val="bg2">
                    <a:lumMod val="10000"/>
                  </a:schemeClr>
                </a:solidFill>
                <a:latin typeface="Arial" charset="0"/>
                <a:ea typeface="Arial" charset="0"/>
                <a:cs typeface="Arial" charset="0"/>
              </a:defRPr>
            </a:lvl3pPr>
            <a:lvl4pPr marL="1200150" indent="-171450">
              <a:buFont typeface="Wingdings" charset="2"/>
              <a:buChar char="§"/>
              <a:defRPr>
                <a:solidFill>
                  <a:schemeClr val="bg2">
                    <a:lumMod val="10000"/>
                  </a:schemeClr>
                </a:solidFill>
                <a:latin typeface="Arial" charset="0"/>
                <a:ea typeface="Arial" charset="0"/>
                <a:cs typeface="Arial" charset="0"/>
              </a:defRPr>
            </a:lvl4pPr>
            <a:lvl5pPr>
              <a:defRPr>
                <a:solidFill>
                  <a:schemeClr val="bg2">
                    <a:lumMod val="10000"/>
                  </a:schemeClr>
                </a:solidFill>
                <a:latin typeface="Arial" charset="0"/>
                <a:ea typeface="Arial" charset="0"/>
                <a:cs typeface="Arial"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350" smtClean="0">
                <a:solidFill>
                  <a:prstClr val="black"/>
                </a:solidFill>
                <a:latin typeface="Arial" charset="0"/>
              </a:rPr>
              <a:pPr/>
              <a:t>‹#›</a:t>
            </a:fld>
            <a:endParaRPr lang="en-US" sz="1350" dirty="0">
              <a:solidFill>
                <a:prstClr val="black"/>
              </a:solidFill>
              <a:latin typeface="Arial" charset="0"/>
            </a:endParaRPr>
          </a:p>
        </p:txBody>
      </p:sp>
    </p:spTree>
    <p:extLst>
      <p:ext uri="{BB962C8B-B14F-4D97-AF65-F5344CB8AC3E}">
        <p14:creationId xmlns:p14="http://schemas.microsoft.com/office/powerpoint/2010/main" val="4163021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3"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350" smtClean="0">
                <a:solidFill>
                  <a:prstClr val="black"/>
                </a:solidFill>
                <a:latin typeface="Arial" charset="0"/>
              </a:rPr>
              <a:pPr/>
              <a:t>‹#›</a:t>
            </a:fld>
            <a:endParaRPr lang="en-US" sz="1350" dirty="0">
              <a:solidFill>
                <a:prstClr val="black"/>
              </a:solidFill>
              <a:latin typeface="Arial" charset="0"/>
            </a:endParaRPr>
          </a:p>
        </p:txBody>
      </p:sp>
    </p:spTree>
    <p:extLst>
      <p:ext uri="{BB962C8B-B14F-4D97-AF65-F5344CB8AC3E}">
        <p14:creationId xmlns:p14="http://schemas.microsoft.com/office/powerpoint/2010/main" val="35558877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Only">
    <p:spTree>
      <p:nvGrpSpPr>
        <p:cNvPr id="1" name=""/>
        <p:cNvGrpSpPr/>
        <p:nvPr/>
      </p:nvGrpSpPr>
      <p:grpSpPr>
        <a:xfrm>
          <a:off x="0" y="0"/>
          <a:ext cx="0" cy="0"/>
          <a:chOff x="0" y="0"/>
          <a:chExt cx="0" cy="0"/>
        </a:xfrm>
      </p:grpSpPr>
      <p:sp>
        <p:nvSpPr>
          <p:cNvPr id="3" name="Slide Number Placeholder 3"/>
          <p:cNvSpPr txBox="1">
            <a:spLocks/>
          </p:cNvSpPr>
          <p:nvPr userDrawn="1"/>
        </p:nvSpPr>
        <p:spPr>
          <a:xfrm>
            <a:off x="8595360" y="6385242"/>
            <a:ext cx="548640" cy="396240"/>
          </a:xfrm>
          <a:prstGeom prst="bracketPair">
            <a:avLst>
              <a:gd name="adj" fmla="val 17949"/>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945C4B8-7F1D-DB4B-8578-00D840CF12CA}" type="slidenum">
              <a:rPr lang="en-US" sz="1350" smtClean="0">
                <a:solidFill>
                  <a:prstClr val="black"/>
                </a:solidFill>
                <a:latin typeface="Arial" charset="0"/>
              </a:rPr>
              <a:pPr/>
              <a:t>‹#›</a:t>
            </a:fld>
            <a:endParaRPr lang="en-US" sz="1350" dirty="0">
              <a:solidFill>
                <a:prstClr val="black"/>
              </a:solidFill>
              <a:latin typeface="Arial" charset="0"/>
            </a:endParaRPr>
          </a:p>
        </p:txBody>
      </p:sp>
    </p:spTree>
    <p:extLst>
      <p:ext uri="{BB962C8B-B14F-4D97-AF65-F5344CB8AC3E}">
        <p14:creationId xmlns:p14="http://schemas.microsoft.com/office/powerpoint/2010/main" val="2203306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899B50-9DE6-4018-8418-DEFD21FB1B3B}" type="datetimeFigureOut">
              <a:rPr lang="en-US" smtClean="0"/>
              <a:t>1/19/2018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AA5986-A319-455B-AACB-450F30BC0234}" type="slidenum">
              <a:rPr lang="en-US" smtClean="0"/>
              <a:t>‹#›</a:t>
            </a:fld>
            <a:endParaRPr lang="en-US" dirty="0"/>
          </a:p>
        </p:txBody>
      </p:sp>
    </p:spTree>
    <p:extLst>
      <p:ext uri="{BB962C8B-B14F-4D97-AF65-F5344CB8AC3E}">
        <p14:creationId xmlns:p14="http://schemas.microsoft.com/office/powerpoint/2010/main" val="2782040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9D47A6A-460A-453A-91B1-A18F4C6D6FB9}" type="datetimeFigureOut">
              <a:rPr lang="en-ZA" smtClean="0">
                <a:solidFill>
                  <a:prstClr val="black">
                    <a:tint val="75000"/>
                  </a:prstClr>
                </a:solidFill>
              </a:rPr>
              <a:pPr/>
              <a:t>19/01/2018</a:t>
            </a:fld>
            <a:endParaRPr lang="en-ZA"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ZA"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4F41BA4-509E-4EDF-B2AC-80332FDAD87E}" type="slidenum">
              <a:rPr lang="en-ZA" smtClean="0">
                <a:solidFill>
                  <a:prstClr val="black">
                    <a:tint val="75000"/>
                  </a:prstClr>
                </a:solidFill>
              </a:rPr>
              <a:pPr/>
              <a:t>‹#›</a:t>
            </a:fld>
            <a:endParaRPr lang="en-ZA" dirty="0">
              <a:solidFill>
                <a:prstClr val="black">
                  <a:tint val="75000"/>
                </a:prstClr>
              </a:solidFill>
            </a:endParaRPr>
          </a:p>
        </p:txBody>
      </p:sp>
    </p:spTree>
    <p:extLst>
      <p:ext uri="{BB962C8B-B14F-4D97-AF65-F5344CB8AC3E}">
        <p14:creationId xmlns:p14="http://schemas.microsoft.com/office/powerpoint/2010/main" val="1729718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97" y="-297"/>
            <a:ext cx="9144793" cy="6858594"/>
          </a:xfrm>
          <a:prstGeom prst="rect">
            <a:avLst/>
          </a:prstGeom>
        </p:spPr>
      </p:pic>
      <p:sp>
        <p:nvSpPr>
          <p:cNvPr id="2" name="Title 1"/>
          <p:cNvSpPr>
            <a:spLocks noGrp="1"/>
          </p:cNvSpPr>
          <p:nvPr>
            <p:ph type="ctrTitle"/>
          </p:nvPr>
        </p:nvSpPr>
        <p:spPr/>
        <p:txBody>
          <a:bodyPr>
            <a:normAutofit/>
          </a:bodyPr>
          <a:lstStyle/>
          <a:p>
            <a:r>
              <a:rPr lang="en-US" sz="4800" dirty="0" smtClean="0"/>
              <a:t>Roles and responsibility </a:t>
            </a:r>
            <a:endParaRPr lang="en-US" sz="4800" dirty="0"/>
          </a:p>
        </p:txBody>
      </p:sp>
      <p:sp>
        <p:nvSpPr>
          <p:cNvPr id="3" name="Subtitle 2"/>
          <p:cNvSpPr>
            <a:spLocks noGrp="1"/>
          </p:cNvSpPr>
          <p:nvPr>
            <p:ph type="subTitle" idx="1"/>
          </p:nvPr>
        </p:nvSpPr>
        <p:spPr>
          <a:xfrm>
            <a:off x="6629400" y="5154735"/>
            <a:ext cx="2514600" cy="685800"/>
          </a:xfrm>
        </p:spPr>
        <p:txBody>
          <a:bodyPr/>
          <a:lstStyle/>
          <a:p>
            <a:r>
              <a:rPr lang="en-US" dirty="0" smtClean="0">
                <a:solidFill>
                  <a:schemeClr val="tx1"/>
                </a:solidFill>
              </a:rPr>
              <a:t>Session 3</a:t>
            </a:r>
            <a:endParaRPr lang="en-US" dirty="0">
              <a:solidFill>
                <a:schemeClr val="tx1"/>
              </a:solidFill>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0272" y="5816778"/>
            <a:ext cx="1946149" cy="722376"/>
          </a:xfrm>
          <a:prstGeom prst="rect">
            <a:avLst/>
          </a:prstGeom>
        </p:spPr>
      </p:pic>
    </p:spTree>
    <p:extLst>
      <p:ext uri="{BB962C8B-B14F-4D97-AF65-F5344CB8AC3E}">
        <p14:creationId xmlns:p14="http://schemas.microsoft.com/office/powerpoint/2010/main" val="3990686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4400" b="1" dirty="0" smtClean="0">
                <a:latin typeface="Arial" panose="020B0604020202020204" pitchFamily="34" charset="0"/>
                <a:cs typeface="Arial" panose="020B0604020202020204" pitchFamily="34" charset="0"/>
              </a:rPr>
              <a:t>Session Objectives</a:t>
            </a:r>
            <a:endParaRPr lang="en-US" sz="4400" b="1" dirty="0">
              <a:latin typeface="Arial" panose="020B0604020202020204" pitchFamily="34" charset="0"/>
              <a:cs typeface="Arial" panose="020B0604020202020204" pitchFamily="34" charset="0"/>
            </a:endParaRPr>
          </a:p>
        </p:txBody>
      </p:sp>
      <p:sp>
        <p:nvSpPr>
          <p:cNvPr id="2" name="Content Placeholder 1"/>
          <p:cNvSpPr>
            <a:spLocks noGrp="1"/>
          </p:cNvSpPr>
          <p:nvPr>
            <p:ph idx="1"/>
          </p:nvPr>
        </p:nvSpPr>
        <p:spPr/>
        <p:txBody>
          <a:bodyPr>
            <a:normAutofit/>
          </a:bodyPr>
          <a:lstStyle/>
          <a:p>
            <a:pPr marL="0" indent="0">
              <a:buNone/>
            </a:pPr>
            <a:r>
              <a:rPr lang="en-US" sz="2800" dirty="0" smtClean="0">
                <a:latin typeface="Arial" panose="020B0604020202020204" pitchFamily="34" charset="0"/>
                <a:cs typeface="Arial" panose="020B0604020202020204" pitchFamily="34" charset="0"/>
              </a:rPr>
              <a:t>By the end of the session you will be able to:</a:t>
            </a:r>
          </a:p>
          <a:p>
            <a:r>
              <a:rPr lang="en-US" sz="2800" dirty="0">
                <a:latin typeface="Arial" panose="020B0604020202020204" pitchFamily="34" charset="0"/>
                <a:cs typeface="Arial" panose="020B0604020202020204" pitchFamily="34" charset="0"/>
              </a:rPr>
              <a:t>D</a:t>
            </a:r>
            <a:r>
              <a:rPr lang="en-US" sz="2800" dirty="0" smtClean="0">
                <a:latin typeface="Arial" panose="020B0604020202020204" pitchFamily="34" charset="0"/>
                <a:cs typeface="Arial" panose="020B0604020202020204" pitchFamily="34" charset="0"/>
              </a:rPr>
              <a:t>escribe the roles and responsibilities for the Clinic Laboratory Interface.</a:t>
            </a:r>
          </a:p>
          <a:p>
            <a:r>
              <a:rPr lang="en-US" sz="2800" dirty="0" smtClean="0">
                <a:latin typeface="Arial" panose="020B0604020202020204" pitchFamily="34" charset="0"/>
                <a:cs typeface="Arial" panose="020B0604020202020204" pitchFamily="34" charset="0"/>
              </a:rPr>
              <a:t>Outline the escalation procedure.</a:t>
            </a:r>
          </a:p>
          <a:p>
            <a:r>
              <a:rPr lang="en-US" sz="2800" dirty="0" smtClean="0">
                <a:latin typeface="Arial" panose="020B0604020202020204" pitchFamily="34" charset="0"/>
                <a:cs typeface="Arial" panose="020B0604020202020204" pitchFamily="34" charset="0"/>
              </a:rPr>
              <a:t>Describe the joint responsibility to maintain </a:t>
            </a:r>
            <a:r>
              <a:rPr lang="en-ZA" sz="2800" dirty="0" smtClean="0">
                <a:latin typeface="Arial" panose="020B0604020202020204" pitchFamily="34" charset="0"/>
                <a:cs typeface="Arial" panose="020B0604020202020204" pitchFamily="34" charset="0"/>
              </a:rPr>
              <a:t>open </a:t>
            </a:r>
            <a:r>
              <a:rPr lang="en-ZA" sz="2800" dirty="0">
                <a:latin typeface="Arial" panose="020B0604020202020204" pitchFamily="34" charset="0"/>
                <a:cs typeface="Arial" panose="020B0604020202020204" pitchFamily="34" charset="0"/>
              </a:rPr>
              <a:t>communication </a:t>
            </a:r>
            <a:r>
              <a:rPr lang="en-ZA" sz="2800" dirty="0" smtClean="0">
                <a:latin typeface="Arial" panose="020B0604020202020204" pitchFamily="34" charset="0"/>
                <a:cs typeface="Arial" panose="020B0604020202020204" pitchFamily="34" charset="0"/>
              </a:rPr>
              <a:t>channels to resolve issues without the need for escalation</a:t>
            </a:r>
            <a:r>
              <a:rPr lang="en-ZA" sz="2800" dirty="0">
                <a:latin typeface="Arial" panose="020B0604020202020204" pitchFamily="34" charset="0"/>
                <a:cs typeface="Arial" panose="020B0604020202020204" pitchFamily="34" charset="0"/>
              </a:rPr>
              <a:t>. </a:t>
            </a:r>
            <a:endParaRPr lang="en-US"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80243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Session format </a:t>
            </a:r>
            <a:endParaRPr lang="en-US" dirty="0"/>
          </a:p>
        </p:txBody>
      </p:sp>
      <p:sp>
        <p:nvSpPr>
          <p:cNvPr id="3" name="Content Placeholder 2"/>
          <p:cNvSpPr>
            <a:spLocks noGrp="1"/>
          </p:cNvSpPr>
          <p:nvPr>
            <p:ph idx="1"/>
          </p:nvPr>
        </p:nvSpPr>
        <p:spPr/>
        <p:txBody>
          <a:bodyPr/>
          <a:lstStyle/>
          <a:p>
            <a:r>
              <a:rPr lang="en-US" dirty="0" smtClean="0"/>
              <a:t>Classroom exercise </a:t>
            </a:r>
          </a:p>
          <a:p>
            <a:r>
              <a:rPr lang="en-US" dirty="0" smtClean="0"/>
              <a:t>Review of roles and responsibilities </a:t>
            </a:r>
          </a:p>
          <a:p>
            <a:r>
              <a:rPr lang="en-US" dirty="0" smtClean="0"/>
              <a:t>Escalation procedure </a:t>
            </a:r>
          </a:p>
          <a:p>
            <a:r>
              <a:rPr lang="en-US" dirty="0" smtClean="0"/>
              <a:t>Open communication channels</a:t>
            </a:r>
          </a:p>
          <a:p>
            <a:endParaRPr lang="en-US" dirty="0" smtClean="0"/>
          </a:p>
          <a:p>
            <a:endParaRPr lang="en-US" dirty="0"/>
          </a:p>
        </p:txBody>
      </p:sp>
    </p:spTree>
    <p:extLst>
      <p:ext uri="{BB962C8B-B14F-4D97-AF65-F5344CB8AC3E}">
        <p14:creationId xmlns:p14="http://schemas.microsoft.com/office/powerpoint/2010/main" val="3143902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7886700" cy="1325563"/>
          </a:xfrm>
        </p:spPr>
        <p:txBody>
          <a:bodyPr vert="horz" lIns="91440" tIns="45720" rIns="91440" bIns="45720" rtlCol="0" anchor="ctr">
            <a:noAutofit/>
          </a:bodyPr>
          <a:lstStyle/>
          <a:p>
            <a:r>
              <a:rPr lang="en-US" sz="4000" b="1" dirty="0">
                <a:latin typeface="Arial" panose="020B0604020202020204" pitchFamily="34" charset="0"/>
                <a:cs typeface="Arial" panose="020B0604020202020204" pitchFamily="34" charset="0"/>
              </a:rPr>
              <a:t>Classroom exercise: </a:t>
            </a:r>
            <a:r>
              <a:rPr lang="en-US" sz="4000" b="1" dirty="0" smtClean="0">
                <a:latin typeface="Arial" panose="020B0604020202020204" pitchFamily="34" charset="0"/>
                <a:cs typeface="Arial" panose="020B0604020202020204" pitchFamily="34" charset="0"/>
              </a:rPr>
              <a:t>Session 3</a:t>
            </a:r>
            <a:endParaRPr lang="en-US" sz="40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81000" y="1371600"/>
            <a:ext cx="8407846" cy="4953000"/>
          </a:xfrm>
          <a:ln>
            <a:solidFill>
              <a:schemeClr val="tx1"/>
            </a:solidFill>
          </a:ln>
        </p:spPr>
        <p:txBody>
          <a:bodyPr>
            <a:noAutofit/>
          </a:bodyPr>
          <a:lstStyle/>
          <a:p>
            <a:pPr marL="0" indent="0">
              <a:buNone/>
            </a:pPr>
            <a:r>
              <a:rPr lang="en-US" sz="2400" b="1" i="1" dirty="0" smtClean="0">
                <a:latin typeface="Arial" panose="020B0604020202020204" pitchFamily="34" charset="0"/>
                <a:cs typeface="Arial" panose="020B0604020202020204" pitchFamily="34" charset="0"/>
              </a:rPr>
              <a:t>In your group </a:t>
            </a:r>
          </a:p>
          <a:p>
            <a:r>
              <a:rPr lang="en-US" sz="2400" dirty="0" smtClean="0">
                <a:latin typeface="Arial" panose="020B0604020202020204" pitchFamily="34" charset="0"/>
                <a:cs typeface="Arial" panose="020B0604020202020204" pitchFamily="34" charset="0"/>
              </a:rPr>
              <a:t>Review the set of cards provided </a:t>
            </a:r>
          </a:p>
          <a:p>
            <a:r>
              <a:rPr lang="en-US" sz="2400" dirty="0" smtClean="0">
                <a:latin typeface="Arial" panose="020B0604020202020204" pitchFamily="34" charset="0"/>
                <a:cs typeface="Arial" panose="020B0604020202020204" pitchFamily="34" charset="0"/>
              </a:rPr>
              <a:t>Each card describes a responsibly of one of the key role-players involved in the Clinic-Laboratory Interface</a:t>
            </a:r>
          </a:p>
          <a:p>
            <a:r>
              <a:rPr lang="en-US" sz="2400" dirty="0" smtClean="0">
                <a:latin typeface="Arial" panose="020B0604020202020204" pitchFamily="34" charset="0"/>
                <a:cs typeface="Arial" panose="020B0604020202020204" pitchFamily="34" charset="0"/>
              </a:rPr>
              <a:t>Allocate each card to the appropriate role-player</a:t>
            </a:r>
          </a:p>
          <a:p>
            <a:r>
              <a:rPr lang="en-US" sz="2400" dirty="0" smtClean="0">
                <a:latin typeface="Arial" panose="020B0604020202020204" pitchFamily="34" charset="0"/>
                <a:cs typeface="Arial" panose="020B0604020202020204" pitchFamily="34" charset="0"/>
              </a:rPr>
              <a:t>The key role-players are </a:t>
            </a:r>
          </a:p>
          <a:p>
            <a:pPr lvl="1"/>
            <a:r>
              <a:rPr lang="en-US" sz="2000" dirty="0" smtClean="0">
                <a:latin typeface="Arial" panose="020B0604020202020204" pitchFamily="34" charset="0"/>
                <a:cs typeface="Arial" panose="020B0604020202020204" pitchFamily="34" charset="0"/>
              </a:rPr>
              <a:t>Facility Manager.</a:t>
            </a:r>
          </a:p>
          <a:p>
            <a:pPr lvl="1"/>
            <a:r>
              <a:rPr lang="en-US" sz="2000" dirty="0" smtClean="0">
                <a:latin typeface="Arial" panose="020B0604020202020204" pitchFamily="34" charset="0"/>
                <a:cs typeface="Arial" panose="020B0604020202020204" pitchFamily="34" charset="0"/>
              </a:rPr>
              <a:t>District Management Team</a:t>
            </a:r>
          </a:p>
          <a:p>
            <a:pPr lvl="1"/>
            <a:r>
              <a:rPr lang="en-US" sz="2000" dirty="0" smtClean="0">
                <a:latin typeface="Arial" panose="020B0604020202020204" pitchFamily="34" charset="0"/>
                <a:cs typeface="Arial" panose="020B0604020202020204" pitchFamily="34" charset="0"/>
              </a:rPr>
              <a:t>Area Manager (NHLS)</a:t>
            </a:r>
          </a:p>
          <a:p>
            <a:pPr lvl="1"/>
            <a:r>
              <a:rPr lang="en-US" sz="2000" dirty="0" smtClean="0">
                <a:latin typeface="Arial" panose="020B0604020202020204" pitchFamily="34" charset="0"/>
                <a:cs typeface="Arial" panose="020B0604020202020204" pitchFamily="34" charset="0"/>
              </a:rPr>
              <a:t>Business Manager (NHLS)</a:t>
            </a:r>
          </a:p>
          <a:p>
            <a:pPr lvl="1"/>
            <a:r>
              <a:rPr lang="en-US" sz="2000" dirty="0" smtClean="0">
                <a:latin typeface="Arial" panose="020B0604020202020204" pitchFamily="34" charset="0"/>
                <a:cs typeface="Arial" panose="020B0604020202020204" pitchFamily="34" charset="0"/>
              </a:rPr>
              <a:t>Laboratory Manager (NHLS)</a:t>
            </a:r>
          </a:p>
        </p:txBody>
      </p:sp>
    </p:spTree>
    <p:extLst>
      <p:ext uri="{BB962C8B-B14F-4D97-AF65-F5344CB8AC3E}">
        <p14:creationId xmlns:p14="http://schemas.microsoft.com/office/powerpoint/2010/main" val="7337236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97" y="-297"/>
            <a:ext cx="9144793" cy="6858594"/>
          </a:xfrm>
          <a:prstGeom prst="rect">
            <a:avLst/>
          </a:prstGeom>
        </p:spPr>
      </p:pic>
      <p:sp>
        <p:nvSpPr>
          <p:cNvPr id="2" name="Title 1"/>
          <p:cNvSpPr>
            <a:spLocks noGrp="1"/>
          </p:cNvSpPr>
          <p:nvPr>
            <p:ph type="ctrTitle"/>
          </p:nvPr>
        </p:nvSpPr>
        <p:spPr/>
        <p:txBody>
          <a:bodyPr>
            <a:normAutofit/>
          </a:bodyPr>
          <a:lstStyle/>
          <a:p>
            <a:r>
              <a:rPr lang="en-US" sz="4800" dirty="0" smtClean="0"/>
              <a:t>Roles and responsibility: By Staff Level </a:t>
            </a:r>
            <a:endParaRPr lang="en-US" sz="4800" dirty="0"/>
          </a:p>
        </p:txBody>
      </p:sp>
      <p:sp>
        <p:nvSpPr>
          <p:cNvPr id="3" name="Subtitle 2"/>
          <p:cNvSpPr>
            <a:spLocks noGrp="1"/>
          </p:cNvSpPr>
          <p:nvPr>
            <p:ph type="subTitle" idx="1"/>
          </p:nvPr>
        </p:nvSpPr>
        <p:spPr>
          <a:xfrm>
            <a:off x="6629400" y="5154735"/>
            <a:ext cx="2514600" cy="685800"/>
          </a:xfrm>
        </p:spPr>
        <p:txBody>
          <a:bodyPr/>
          <a:lstStyle/>
          <a:p>
            <a:r>
              <a:rPr lang="en-US" dirty="0" smtClean="0">
                <a:solidFill>
                  <a:schemeClr val="tx1"/>
                </a:solidFill>
              </a:rPr>
              <a:t>Session 3</a:t>
            </a:r>
            <a:endParaRPr lang="en-US" dirty="0">
              <a:solidFill>
                <a:schemeClr val="tx1"/>
              </a:solidFill>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0272" y="5816778"/>
            <a:ext cx="1946149" cy="722376"/>
          </a:xfrm>
          <a:prstGeom prst="rect">
            <a:avLst/>
          </a:prstGeom>
        </p:spPr>
      </p:pic>
    </p:spTree>
    <p:extLst>
      <p:ext uri="{BB962C8B-B14F-4D97-AF65-F5344CB8AC3E}">
        <p14:creationId xmlns:p14="http://schemas.microsoft.com/office/powerpoint/2010/main" val="4334138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525" y="152400"/>
            <a:ext cx="9133475" cy="446274"/>
          </a:xfrm>
        </p:spPr>
        <p:txBody>
          <a:bodyPr>
            <a:noAutofit/>
          </a:bodyPr>
          <a:lstStyle/>
          <a:p>
            <a:r>
              <a:rPr lang="en-ZA" sz="4000" b="1" dirty="0" smtClean="0">
                <a:latin typeface="Arial" panose="020B0604020202020204" pitchFamily="34" charset="0"/>
                <a:cs typeface="Arial" panose="020B0604020202020204" pitchFamily="34" charset="0"/>
              </a:rPr>
              <a:t>CLI Roles</a:t>
            </a:r>
            <a:endParaRPr lang="en-ZA" sz="4000" b="1" dirty="0">
              <a:latin typeface="Arial" panose="020B0604020202020204" pitchFamily="34" charset="0"/>
              <a:cs typeface="Arial" panose="020B0604020202020204" pitchFamily="34" charset="0"/>
            </a:endParaRPr>
          </a:p>
        </p:txBody>
      </p:sp>
      <p:sp>
        <p:nvSpPr>
          <p:cNvPr id="15" name="Rectangle 14"/>
          <p:cNvSpPr/>
          <p:nvPr/>
        </p:nvSpPr>
        <p:spPr>
          <a:xfrm>
            <a:off x="7290253" y="6114334"/>
            <a:ext cx="1753163"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prstClr val="black"/>
                </a:solidFill>
                <a:latin typeface="Arial" panose="020B0604020202020204" pitchFamily="34" charset="0"/>
                <a:cs typeface="Arial" panose="020B0604020202020204" pitchFamily="34" charset="0"/>
              </a:rPr>
              <a:t>Facility Manager</a:t>
            </a:r>
            <a:endParaRPr lang="en-ZA" dirty="0">
              <a:solidFill>
                <a:prstClr val="black"/>
              </a:solidFill>
              <a:latin typeface="Arial" panose="020B0604020202020204" pitchFamily="34" charset="0"/>
              <a:cs typeface="Arial" panose="020B0604020202020204" pitchFamily="34" charset="0"/>
            </a:endParaRPr>
          </a:p>
        </p:txBody>
      </p:sp>
      <p:sp>
        <p:nvSpPr>
          <p:cNvPr id="16" name="Rectangle 15"/>
          <p:cNvSpPr/>
          <p:nvPr/>
        </p:nvSpPr>
        <p:spPr>
          <a:xfrm>
            <a:off x="65675" y="6177036"/>
            <a:ext cx="1753163" cy="648072"/>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prstClr val="black"/>
                </a:solidFill>
                <a:latin typeface="Arial" panose="020B0604020202020204" pitchFamily="34" charset="0"/>
                <a:cs typeface="Arial" panose="020B0604020202020204" pitchFamily="34" charset="0"/>
              </a:rPr>
              <a:t>Laboratory Manager</a:t>
            </a:r>
            <a:endParaRPr lang="en-ZA" dirty="0">
              <a:solidFill>
                <a:prstClr val="black"/>
              </a:solidFill>
              <a:latin typeface="Arial" panose="020B0604020202020204" pitchFamily="34" charset="0"/>
              <a:cs typeface="Arial" panose="020B0604020202020204" pitchFamily="34" charset="0"/>
            </a:endParaRPr>
          </a:p>
        </p:txBody>
      </p:sp>
      <p:sp>
        <p:nvSpPr>
          <p:cNvPr id="17" name="Rectangle 16"/>
          <p:cNvSpPr/>
          <p:nvPr/>
        </p:nvSpPr>
        <p:spPr>
          <a:xfrm>
            <a:off x="65675" y="5486899"/>
            <a:ext cx="1753163" cy="64807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prstClr val="black"/>
                </a:solidFill>
                <a:latin typeface="Arial" panose="020B0604020202020204" pitchFamily="34" charset="0"/>
                <a:cs typeface="Arial" panose="020B0604020202020204" pitchFamily="34" charset="0"/>
              </a:rPr>
              <a:t>Business Manager</a:t>
            </a:r>
            <a:endParaRPr lang="en-ZA" dirty="0">
              <a:solidFill>
                <a:prstClr val="black"/>
              </a:solidFill>
              <a:latin typeface="Arial" panose="020B0604020202020204" pitchFamily="34" charset="0"/>
              <a:cs typeface="Arial" panose="020B0604020202020204" pitchFamily="34" charset="0"/>
            </a:endParaRPr>
          </a:p>
        </p:txBody>
      </p:sp>
      <p:graphicFrame>
        <p:nvGraphicFramePr>
          <p:cNvPr id="11" name="Diagram 10"/>
          <p:cNvGraphicFramePr/>
          <p:nvPr>
            <p:extLst>
              <p:ext uri="{D42A27DB-BD31-4B8C-83A1-F6EECF244321}">
                <p14:modId xmlns:p14="http://schemas.microsoft.com/office/powerpoint/2010/main" val="2957326436"/>
              </p:ext>
            </p:extLst>
          </p:nvPr>
        </p:nvGraphicFramePr>
        <p:xfrm>
          <a:off x="304800" y="514006"/>
          <a:ext cx="9144000" cy="6248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p:cNvSpPr/>
          <p:nvPr/>
        </p:nvSpPr>
        <p:spPr>
          <a:xfrm>
            <a:off x="3434262" y="2721346"/>
            <a:ext cx="2286000" cy="2133600"/>
          </a:xfrm>
          <a:prstGeom prst="ellipse">
            <a:avLst/>
          </a:prstGeom>
          <a:solidFill>
            <a:srgbClr val="99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schemeClr val="tx1"/>
                </a:solidFill>
                <a:latin typeface="Arial" panose="020B0604020202020204" pitchFamily="34" charset="0"/>
                <a:cs typeface="Arial" panose="020B0604020202020204" pitchFamily="34" charset="0"/>
              </a:rPr>
              <a:t>Clinic Laboratory Interface</a:t>
            </a:r>
            <a:endParaRPr lang="en-ZA" dirty="0">
              <a:solidFill>
                <a:schemeClr val="tx1"/>
              </a:solidFill>
              <a:latin typeface="Arial" panose="020B0604020202020204" pitchFamily="34" charset="0"/>
              <a:cs typeface="Arial" panose="020B0604020202020204" pitchFamily="34" charset="0"/>
            </a:endParaRPr>
          </a:p>
        </p:txBody>
      </p:sp>
      <p:cxnSp>
        <p:nvCxnSpPr>
          <p:cNvPr id="4" name="Straight Connector 3"/>
          <p:cNvCxnSpPr/>
          <p:nvPr/>
        </p:nvCxnSpPr>
        <p:spPr>
          <a:xfrm>
            <a:off x="0" y="6858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1050" y="609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598674"/>
            <a:ext cx="0" cy="6259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9122950" y="609600"/>
            <a:ext cx="0" cy="6259326"/>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7359263" y="689750"/>
            <a:ext cx="1708537" cy="65259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schemeClr val="tx1"/>
                </a:solidFill>
                <a:latin typeface="Arial" panose="020B0604020202020204" pitchFamily="34" charset="0"/>
                <a:cs typeface="Arial" panose="020B0604020202020204" pitchFamily="34" charset="0"/>
              </a:rPr>
              <a:t>DMT</a:t>
            </a:r>
            <a:endParaRPr lang="en-ZA" dirty="0">
              <a:solidFill>
                <a:schemeClr val="tx1"/>
              </a:solidFill>
              <a:latin typeface="Arial" panose="020B0604020202020204" pitchFamily="34" charset="0"/>
              <a:cs typeface="Arial" panose="020B0604020202020204" pitchFamily="34" charset="0"/>
            </a:endParaRPr>
          </a:p>
        </p:txBody>
      </p:sp>
      <p:sp>
        <p:nvSpPr>
          <p:cNvPr id="19" name="Rectangle 18"/>
          <p:cNvSpPr/>
          <p:nvPr/>
        </p:nvSpPr>
        <p:spPr>
          <a:xfrm>
            <a:off x="79535" y="686588"/>
            <a:ext cx="1741256" cy="65259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dirty="0" smtClean="0">
                <a:solidFill>
                  <a:schemeClr val="tx1"/>
                </a:solidFill>
                <a:latin typeface="Arial" panose="020B0604020202020204" pitchFamily="34" charset="0"/>
                <a:cs typeface="Arial" panose="020B0604020202020204" pitchFamily="34" charset="0"/>
              </a:rPr>
              <a:t>Area Manager</a:t>
            </a:r>
            <a:endParaRPr lang="en-ZA"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9224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vert="horz" lIns="91440" tIns="45720" rIns="91440" bIns="45720" rtlCol="0" anchor="ctr">
            <a:normAutofit/>
          </a:bodyPr>
          <a:lstStyle/>
          <a:p>
            <a:r>
              <a:rPr lang="en-US" b="1" dirty="0" smtClean="0">
                <a:latin typeface="Arial" panose="020B0604020202020204" pitchFamily="34" charset="0"/>
                <a:cs typeface="Arial" panose="020B0604020202020204" pitchFamily="34" charset="0"/>
              </a:rPr>
              <a:t>Facility </a:t>
            </a:r>
            <a:r>
              <a:rPr lang="en-US" b="1" dirty="0">
                <a:latin typeface="Arial" panose="020B0604020202020204" pitchFamily="34" charset="0"/>
                <a:cs typeface="Arial" panose="020B0604020202020204" pitchFamily="34" charset="0"/>
              </a:rPr>
              <a:t>Manager</a:t>
            </a:r>
          </a:p>
        </p:txBody>
      </p:sp>
      <p:sp>
        <p:nvSpPr>
          <p:cNvPr id="3" name="Content Placeholder 2"/>
          <p:cNvSpPr>
            <a:spLocks noGrp="1"/>
          </p:cNvSpPr>
          <p:nvPr>
            <p:ph idx="1"/>
          </p:nvPr>
        </p:nvSpPr>
        <p:spPr>
          <a:xfrm>
            <a:off x="20320" y="1143000"/>
            <a:ext cx="9123680" cy="5715000"/>
          </a:xfrm>
        </p:spPr>
        <p:txBody>
          <a:bodyPr>
            <a:noAutofit/>
          </a:bodyPr>
          <a:lstStyle/>
          <a:p>
            <a:r>
              <a:rPr lang="en-ZA" sz="2400" dirty="0">
                <a:latin typeface="Arial" panose="020B0604020202020204" pitchFamily="34" charset="0"/>
                <a:cs typeface="Arial" panose="020B0604020202020204" pitchFamily="34" charset="0"/>
              </a:rPr>
              <a:t>To ensure that all staff members are trained and comply with the content of the PHC laboratory handbook </a:t>
            </a:r>
          </a:p>
          <a:p>
            <a:r>
              <a:rPr lang="en-ZA" sz="2400" dirty="0">
                <a:latin typeface="Arial" panose="020B0604020202020204" pitchFamily="34" charset="0"/>
                <a:cs typeface="Arial" panose="020B0604020202020204" pitchFamily="34" charset="0"/>
              </a:rPr>
              <a:t>To  ensure regular assessment/audit compliance to processes described in the </a:t>
            </a:r>
            <a:r>
              <a:rPr lang="en-ZA" sz="2400" dirty="0" smtClean="0">
                <a:latin typeface="Arial" panose="020B0604020202020204" pitchFamily="34" charset="0"/>
                <a:cs typeface="Arial" panose="020B0604020202020204" pitchFamily="34" charset="0"/>
              </a:rPr>
              <a:t>PHC laboratory handbook using sub-component 14</a:t>
            </a:r>
            <a:endParaRPr lang="en-ZA" sz="2400" dirty="0">
              <a:latin typeface="Arial" panose="020B0604020202020204" pitchFamily="34" charset="0"/>
              <a:cs typeface="Arial" panose="020B0604020202020204" pitchFamily="34" charset="0"/>
            </a:endParaRPr>
          </a:p>
          <a:p>
            <a:r>
              <a:rPr lang="en-ZA" sz="2400" dirty="0">
                <a:latin typeface="Arial" panose="020B0604020202020204" pitchFamily="34" charset="0"/>
                <a:cs typeface="Arial" panose="020B0604020202020204" pitchFamily="34" charset="0"/>
              </a:rPr>
              <a:t>To ensure the availability of  specimen collection materials and request </a:t>
            </a:r>
            <a:r>
              <a:rPr lang="en-ZA" sz="2400" dirty="0" smtClean="0">
                <a:latin typeface="Arial" panose="020B0604020202020204" pitchFamily="34" charset="0"/>
                <a:cs typeface="Arial" panose="020B0604020202020204" pitchFamily="34" charset="0"/>
              </a:rPr>
              <a:t>forms</a:t>
            </a:r>
          </a:p>
          <a:p>
            <a:r>
              <a:rPr lang="en-ZA" sz="2400" dirty="0">
                <a:latin typeface="Arial" panose="020B0604020202020204" pitchFamily="34" charset="0"/>
                <a:cs typeface="Arial" panose="020B0604020202020204" pitchFamily="34" charset="0"/>
              </a:rPr>
              <a:t>To use </a:t>
            </a:r>
            <a:r>
              <a:rPr lang="en-ZA" sz="2400" dirty="0" smtClean="0">
                <a:latin typeface="Arial" panose="020B0604020202020204" pitchFamily="34" charset="0"/>
                <a:cs typeface="Arial" panose="020B0604020202020204" pitchFamily="34" charset="0"/>
              </a:rPr>
              <a:t>the mechanisms available to receive </a:t>
            </a:r>
            <a:r>
              <a:rPr lang="en-ZA" sz="2400" dirty="0">
                <a:latin typeface="Arial" panose="020B0604020202020204" pitchFamily="34" charset="0"/>
                <a:cs typeface="Arial" panose="020B0604020202020204" pitchFamily="34" charset="0"/>
              </a:rPr>
              <a:t>or access laboratory </a:t>
            </a:r>
            <a:r>
              <a:rPr lang="en-ZA" sz="2400" dirty="0" smtClean="0">
                <a:latin typeface="Arial" panose="020B0604020202020204" pitchFamily="34" charset="0"/>
                <a:cs typeface="Arial" panose="020B0604020202020204" pitchFamily="34" charset="0"/>
              </a:rPr>
              <a:t>results, e.g. telephonic, TrakCare Webview, etc. </a:t>
            </a:r>
            <a:endParaRPr lang="en-ZA" sz="2400" dirty="0">
              <a:latin typeface="Arial" panose="020B0604020202020204" pitchFamily="34" charset="0"/>
              <a:cs typeface="Arial" panose="020B0604020202020204" pitchFamily="34" charset="0"/>
            </a:endParaRPr>
          </a:p>
          <a:p>
            <a:r>
              <a:rPr lang="en-ZA" sz="2400" dirty="0" smtClean="0">
                <a:latin typeface="Arial" panose="020B0604020202020204" pitchFamily="34" charset="0"/>
                <a:cs typeface="Arial" panose="020B0604020202020204" pitchFamily="34" charset="0"/>
              </a:rPr>
              <a:t>To escalate laboratory services issues.</a:t>
            </a:r>
          </a:p>
          <a:p>
            <a:r>
              <a:rPr lang="en-ZA" sz="2400" dirty="0" smtClean="0">
                <a:latin typeface="Arial" panose="020B0604020202020204" pitchFamily="34" charset="0"/>
                <a:cs typeface="Arial" panose="020B0604020202020204" pitchFamily="34" charset="0"/>
              </a:rPr>
              <a:t>To know </a:t>
            </a:r>
            <a:r>
              <a:rPr lang="en-ZA" sz="2400" dirty="0">
                <a:latin typeface="Arial" panose="020B0604020202020204" pitchFamily="34" charset="0"/>
                <a:cs typeface="Arial" panose="020B0604020202020204" pitchFamily="34" charset="0"/>
              </a:rPr>
              <a:t>the  designated local NHLS laboratory </a:t>
            </a:r>
          </a:p>
          <a:p>
            <a:pPr lvl="1"/>
            <a:r>
              <a:rPr lang="en-ZA" sz="2400" dirty="0">
                <a:latin typeface="Arial" panose="020B0604020202020204" pitchFamily="34" charset="0"/>
                <a:cs typeface="Arial" panose="020B0604020202020204" pitchFamily="34" charset="0"/>
              </a:rPr>
              <a:t>Location and contact details of the laboratory </a:t>
            </a:r>
          </a:p>
          <a:p>
            <a:pPr lvl="1"/>
            <a:r>
              <a:rPr lang="en-ZA" sz="2400" dirty="0">
                <a:latin typeface="Arial" panose="020B0604020202020204" pitchFamily="34" charset="0"/>
                <a:cs typeface="Arial" panose="020B0604020202020204" pitchFamily="34" charset="0"/>
              </a:rPr>
              <a:t>laboratory manager’s contact details</a:t>
            </a:r>
          </a:p>
          <a:p>
            <a:pPr lvl="1"/>
            <a:r>
              <a:rPr lang="en-ZA" sz="2400" dirty="0">
                <a:latin typeface="Arial" panose="020B0604020202020204" pitchFamily="34" charset="0"/>
                <a:cs typeface="Arial" panose="020B0604020202020204" pitchFamily="34" charset="0"/>
              </a:rPr>
              <a:t>laboratory courier  collection schedule </a:t>
            </a:r>
            <a:endParaRPr lang="en-ZA" sz="2400" dirty="0" smtClean="0">
              <a:latin typeface="Arial" panose="020B0604020202020204" pitchFamily="34" charset="0"/>
              <a:cs typeface="Arial" panose="020B0604020202020204" pitchFamily="34" charset="0"/>
            </a:endParaRPr>
          </a:p>
          <a:p>
            <a:endParaRPr lang="en-ZA"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0659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857" y="93022"/>
            <a:ext cx="8229600" cy="1143000"/>
          </a:xfrm>
        </p:spPr>
        <p:txBody>
          <a:bodyPr>
            <a:normAutofit fontScale="90000"/>
          </a:bodyPr>
          <a:lstStyle/>
          <a:p>
            <a:r>
              <a:rPr lang="en-ZA" b="1" dirty="0" smtClean="0">
                <a:latin typeface="Arial" panose="020B0604020202020204" pitchFamily="34" charset="0"/>
                <a:cs typeface="Arial" panose="020B0604020202020204" pitchFamily="34" charset="0"/>
              </a:rPr>
              <a:t>District Management Team (DMT)</a:t>
            </a:r>
            <a:endParaRPr lang="en-ZA"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dirty="0" smtClean="0">
                <a:latin typeface="Arial" panose="020B0604020202020204" pitchFamily="34" charset="0"/>
                <a:cs typeface="Arial" panose="020B0604020202020204" pitchFamily="34" charset="0"/>
              </a:rPr>
              <a:t>Ensure </a:t>
            </a:r>
            <a:r>
              <a:rPr lang="en-US" dirty="0">
                <a:latin typeface="Arial" panose="020B0604020202020204" pitchFamily="34" charset="0"/>
                <a:cs typeface="Arial" panose="020B0604020202020204" pitchFamily="34" charset="0"/>
              </a:rPr>
              <a:t>that CLI is a standing agenda </a:t>
            </a:r>
            <a:r>
              <a:rPr lang="en-US" dirty="0" smtClean="0">
                <a:latin typeface="Arial" panose="020B0604020202020204" pitchFamily="34" charset="0"/>
                <a:cs typeface="Arial" panose="020B0604020202020204" pitchFamily="34" charset="0"/>
              </a:rPr>
              <a:t>item for the DMT</a:t>
            </a:r>
          </a:p>
          <a:p>
            <a:r>
              <a:rPr lang="en-US" dirty="0" smtClean="0">
                <a:latin typeface="Arial" panose="020B0604020202020204" pitchFamily="34" charset="0"/>
                <a:cs typeface="Arial" panose="020B0604020202020204" pitchFamily="34" charset="0"/>
              </a:rPr>
              <a:t>Review performance within the district for sub-component 14</a:t>
            </a:r>
          </a:p>
          <a:p>
            <a:endParaRPr lang="en-ZA" dirty="0"/>
          </a:p>
        </p:txBody>
      </p:sp>
      <p:sp>
        <p:nvSpPr>
          <p:cNvPr id="6" name="Rectangle 5"/>
          <p:cNvSpPr/>
          <p:nvPr/>
        </p:nvSpPr>
        <p:spPr>
          <a:xfrm>
            <a:off x="152400" y="3927405"/>
            <a:ext cx="2819400" cy="2930595"/>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Arial" panose="020B0604020202020204" pitchFamily="34" charset="0"/>
                <a:cs typeface="Arial" panose="020B0604020202020204" pitchFamily="34" charset="0"/>
              </a:rPr>
              <a:t>Laboratory performance:</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Turn-around </a:t>
            </a:r>
            <a:r>
              <a:rPr lang="en-US" dirty="0">
                <a:solidFill>
                  <a:schemeClr val="tx1"/>
                </a:solidFill>
                <a:latin typeface="Arial" panose="020B0604020202020204" pitchFamily="34" charset="0"/>
                <a:cs typeface="Arial" panose="020B0604020202020204" pitchFamily="34" charset="0"/>
              </a:rPr>
              <a:t>times (TAT)</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Availability </a:t>
            </a:r>
            <a:r>
              <a:rPr lang="en-US" dirty="0">
                <a:solidFill>
                  <a:schemeClr val="tx1"/>
                </a:solidFill>
                <a:latin typeface="Arial" panose="020B0604020202020204" pitchFamily="34" charset="0"/>
                <a:cs typeface="Arial" panose="020B0604020202020204" pitchFamily="34" charset="0"/>
              </a:rPr>
              <a:t>of specimen collection materials</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Adherence </a:t>
            </a:r>
            <a:r>
              <a:rPr lang="en-US" dirty="0">
                <a:solidFill>
                  <a:schemeClr val="tx1"/>
                </a:solidFill>
                <a:latin typeface="Arial" panose="020B0604020202020204" pitchFamily="34" charset="0"/>
                <a:cs typeface="Arial" panose="020B0604020202020204" pitchFamily="34" charset="0"/>
              </a:rPr>
              <a:t>to agreed laboratory courier collection schedules</a:t>
            </a:r>
          </a:p>
          <a:p>
            <a:pPr algn="ctr"/>
            <a:endParaRPr lang="en-ZA" dirty="0">
              <a:solidFill>
                <a:schemeClr val="tx1"/>
              </a:solidFill>
              <a:latin typeface="Arial" panose="020B0604020202020204" pitchFamily="34" charset="0"/>
              <a:cs typeface="Arial" panose="020B0604020202020204" pitchFamily="34" charset="0"/>
            </a:endParaRPr>
          </a:p>
        </p:txBody>
      </p:sp>
      <p:sp>
        <p:nvSpPr>
          <p:cNvPr id="11" name="Rectangle 10"/>
          <p:cNvSpPr/>
          <p:nvPr/>
        </p:nvSpPr>
        <p:spPr>
          <a:xfrm>
            <a:off x="3124200" y="3890716"/>
            <a:ext cx="2819400" cy="2930595"/>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Arial" panose="020B0604020202020204" pitchFamily="34" charset="0"/>
                <a:cs typeface="Arial" panose="020B0604020202020204" pitchFamily="34" charset="0"/>
              </a:rPr>
              <a:t>Health facility performance:</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Incomplete </a:t>
            </a:r>
            <a:r>
              <a:rPr lang="en-US" dirty="0">
                <a:solidFill>
                  <a:schemeClr val="tx1"/>
                </a:solidFill>
                <a:latin typeface="Arial" panose="020B0604020202020204" pitchFamily="34" charset="0"/>
                <a:cs typeface="Arial" panose="020B0604020202020204" pitchFamily="34" charset="0"/>
              </a:rPr>
              <a:t>request forms</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Inadequate </a:t>
            </a:r>
            <a:r>
              <a:rPr lang="en-US" dirty="0">
                <a:solidFill>
                  <a:schemeClr val="tx1"/>
                </a:solidFill>
                <a:latin typeface="Arial" panose="020B0604020202020204" pitchFamily="34" charset="0"/>
                <a:cs typeface="Arial" panose="020B0604020202020204" pitchFamily="34" charset="0"/>
              </a:rPr>
              <a:t>specimen collection</a:t>
            </a: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Inappropriate </a:t>
            </a:r>
            <a:r>
              <a:rPr lang="en-US" dirty="0">
                <a:solidFill>
                  <a:schemeClr val="tx1"/>
                </a:solidFill>
                <a:latin typeface="Arial" panose="020B0604020202020204" pitchFamily="34" charset="0"/>
                <a:cs typeface="Arial" panose="020B0604020202020204" pitchFamily="34" charset="0"/>
              </a:rPr>
              <a:t>specimen storage</a:t>
            </a:r>
          </a:p>
          <a:p>
            <a:pPr marL="285750" indent="-285750" algn="ctr">
              <a:buFont typeface="Arial" panose="020B0604020202020204" pitchFamily="34" charset="0"/>
              <a:buChar char="•"/>
            </a:pPr>
            <a:endParaRPr lang="en-ZA" dirty="0">
              <a:solidFill>
                <a:schemeClr val="tx1"/>
              </a:solidFill>
              <a:latin typeface="Arial" panose="020B0604020202020204" pitchFamily="34" charset="0"/>
              <a:cs typeface="Arial" panose="020B0604020202020204" pitchFamily="34" charset="0"/>
            </a:endParaRPr>
          </a:p>
        </p:txBody>
      </p:sp>
      <p:sp>
        <p:nvSpPr>
          <p:cNvPr id="12" name="Rectangle 11"/>
          <p:cNvSpPr/>
          <p:nvPr/>
        </p:nvSpPr>
        <p:spPr>
          <a:xfrm>
            <a:off x="6172200" y="3913294"/>
            <a:ext cx="2819400" cy="2930595"/>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Arial" panose="020B0604020202020204" pitchFamily="34" charset="0"/>
                <a:cs typeface="Arial" panose="020B0604020202020204" pitchFamily="34" charset="0"/>
              </a:rPr>
              <a:t>Review </a:t>
            </a:r>
            <a:r>
              <a:rPr lang="en-US" dirty="0" smtClean="0">
                <a:solidFill>
                  <a:schemeClr val="tx1"/>
                </a:solidFill>
                <a:latin typeface="Arial" panose="020B0604020202020204" pitchFamily="34" charset="0"/>
                <a:cs typeface="Arial" panose="020B0604020202020204" pitchFamily="34" charset="0"/>
              </a:rPr>
              <a:t>courier services arrangements:</a:t>
            </a:r>
            <a:endParaRPr lang="en-US" dirty="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smtClean="0">
                <a:solidFill>
                  <a:schemeClr val="tx1"/>
                </a:solidFill>
                <a:latin typeface="Arial" panose="020B0604020202020204" pitchFamily="34" charset="0"/>
                <a:cs typeface="Arial" panose="020B0604020202020204" pitchFamily="34" charset="0"/>
              </a:rPr>
              <a:t>Frequency and times for sample collection per heath facility</a:t>
            </a:r>
            <a:endParaRPr lang="en-ZA"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12408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320"/>
            <a:ext cx="9113520" cy="894080"/>
          </a:xfrm>
        </p:spPr>
        <p:txBody>
          <a:bodyPr vert="horz" lIns="91440" tIns="45720" rIns="91440" bIns="45720" rtlCol="0" anchor="ctr">
            <a:normAutofit/>
          </a:bodyPr>
          <a:lstStyle/>
          <a:p>
            <a:r>
              <a:rPr lang="en-ZA" b="1" dirty="0" smtClean="0">
                <a:latin typeface="Arial" panose="020B0604020202020204" pitchFamily="34" charset="0"/>
                <a:cs typeface="Arial" panose="020B0604020202020204" pitchFamily="34" charset="0"/>
              </a:rPr>
              <a:t>Laboratory </a:t>
            </a:r>
            <a:r>
              <a:rPr lang="en-ZA" b="1" dirty="0">
                <a:latin typeface="Arial" panose="020B0604020202020204" pitchFamily="34" charset="0"/>
                <a:cs typeface="Arial" panose="020B0604020202020204" pitchFamily="34" charset="0"/>
              </a:rPr>
              <a:t>Manager</a:t>
            </a:r>
          </a:p>
        </p:txBody>
      </p:sp>
      <p:sp>
        <p:nvSpPr>
          <p:cNvPr id="3" name="Content Placeholder 2"/>
          <p:cNvSpPr>
            <a:spLocks noGrp="1"/>
          </p:cNvSpPr>
          <p:nvPr>
            <p:ph idx="1"/>
          </p:nvPr>
        </p:nvSpPr>
        <p:spPr>
          <a:xfrm>
            <a:off x="-30480" y="914400"/>
            <a:ext cx="9144000" cy="5943600"/>
          </a:xfrm>
        </p:spPr>
        <p:txBody>
          <a:bodyPr>
            <a:noAutofit/>
          </a:bodyPr>
          <a:lstStyle/>
          <a:p>
            <a:r>
              <a:rPr lang="en-ZA" sz="2250" dirty="0" smtClean="0">
                <a:latin typeface="Arial" panose="020B0604020202020204" pitchFamily="34" charset="0"/>
                <a:cs typeface="Arial" panose="020B0604020202020204" pitchFamily="34" charset="0"/>
              </a:rPr>
              <a:t>To ensure that data capturers are trained and competent capture information provided on the N1 PHC laboratory. This includes the processes to be followed for a CCMT request.</a:t>
            </a:r>
          </a:p>
          <a:p>
            <a:r>
              <a:rPr lang="en-ZA" sz="2250" dirty="0" smtClean="0">
                <a:latin typeface="Arial" panose="020B0604020202020204" pitchFamily="34" charset="0"/>
                <a:cs typeface="Arial" panose="020B0604020202020204" pitchFamily="34" charset="0"/>
              </a:rPr>
              <a:t>To ensure that staff follow the appropriate processes to supply specimen collection materials using the N3 Specimen Collection Materials Order Book.</a:t>
            </a:r>
          </a:p>
          <a:p>
            <a:r>
              <a:rPr lang="en-ZA" sz="2250" dirty="0" smtClean="0">
                <a:latin typeface="Arial" panose="020B0604020202020204" pitchFamily="34" charset="0"/>
                <a:cs typeface="Arial" panose="020B0604020202020204" pitchFamily="34" charset="0"/>
              </a:rPr>
              <a:t>To provide testing within the specified turn-around-times.</a:t>
            </a:r>
          </a:p>
          <a:p>
            <a:r>
              <a:rPr lang="en-ZA" sz="2250" dirty="0" smtClean="0">
                <a:latin typeface="Arial" panose="020B0604020202020204" pitchFamily="34" charset="0"/>
                <a:cs typeface="Arial" panose="020B0604020202020204" pitchFamily="34" charset="0"/>
              </a:rPr>
              <a:t>Attend to laboratory services raised by the Facility Manager within two working days. Meet with the Facility Managers on a </a:t>
            </a:r>
            <a:r>
              <a:rPr lang="en-US" sz="2250" dirty="0" smtClean="0">
                <a:latin typeface="Arial" panose="020B0604020202020204" pitchFamily="34" charset="0"/>
                <a:cs typeface="Arial" panose="020B0604020202020204" pitchFamily="34" charset="0"/>
              </a:rPr>
              <a:t>a </a:t>
            </a:r>
            <a:r>
              <a:rPr lang="en-US" sz="2250" dirty="0">
                <a:latin typeface="Arial" panose="020B0604020202020204" pitchFamily="34" charset="0"/>
                <a:cs typeface="Arial" panose="020B0604020202020204" pitchFamily="34" charset="0"/>
              </a:rPr>
              <a:t>regular basis to address </a:t>
            </a:r>
            <a:r>
              <a:rPr lang="en-US" sz="2250" dirty="0" smtClean="0">
                <a:latin typeface="Arial" panose="020B0604020202020204" pitchFamily="34" charset="0"/>
                <a:cs typeface="Arial" panose="020B0604020202020204" pitchFamily="34" charset="0"/>
              </a:rPr>
              <a:t>issues.</a:t>
            </a:r>
          </a:p>
          <a:p>
            <a:r>
              <a:rPr lang="en-ZA" sz="2250" dirty="0" smtClean="0">
                <a:latin typeface="Arial" panose="020B0604020202020204" pitchFamily="34" charset="0"/>
                <a:cs typeface="Arial" panose="020B0604020202020204" pitchFamily="34" charset="0"/>
              </a:rPr>
              <a:t>Provide </a:t>
            </a:r>
            <a:r>
              <a:rPr lang="en-ZA" sz="2250" dirty="0">
                <a:latin typeface="Arial" panose="020B0604020202020204" pitchFamily="34" charset="0"/>
                <a:cs typeface="Arial" panose="020B0604020202020204" pitchFamily="34" charset="0"/>
              </a:rPr>
              <a:t>each </a:t>
            </a:r>
            <a:r>
              <a:rPr lang="en-ZA" sz="2250" dirty="0" smtClean="0">
                <a:latin typeface="Arial" panose="020B0604020202020204" pitchFamily="34" charset="0"/>
                <a:cs typeface="Arial" panose="020B0604020202020204" pitchFamily="34" charset="0"/>
              </a:rPr>
              <a:t>Facility Manager </a:t>
            </a:r>
            <a:r>
              <a:rPr lang="en-ZA" sz="2250" dirty="0">
                <a:latin typeface="Arial" panose="020B0604020202020204" pitchFamily="34" charset="0"/>
                <a:cs typeface="Arial" panose="020B0604020202020204" pitchFamily="34" charset="0"/>
              </a:rPr>
              <a:t>with </a:t>
            </a:r>
            <a:r>
              <a:rPr lang="en-ZA" sz="2250" dirty="0" smtClean="0">
                <a:latin typeface="Arial" panose="020B0604020202020204" pitchFamily="34" charset="0"/>
                <a:cs typeface="Arial" panose="020B0604020202020204" pitchFamily="34" charset="0"/>
              </a:rPr>
              <a:t>the </a:t>
            </a:r>
            <a:r>
              <a:rPr lang="en-ZA" sz="2250" dirty="0">
                <a:latin typeface="Arial" panose="020B0604020202020204" pitchFamily="34" charset="0"/>
                <a:cs typeface="Arial" panose="020B0604020202020204" pitchFamily="34" charset="0"/>
              </a:rPr>
              <a:t>designated collection </a:t>
            </a:r>
            <a:r>
              <a:rPr lang="en-ZA" sz="2250" dirty="0" smtClean="0">
                <a:latin typeface="Arial" panose="020B0604020202020204" pitchFamily="34" charset="0"/>
                <a:cs typeface="Arial" panose="020B0604020202020204" pitchFamily="34" charset="0"/>
              </a:rPr>
              <a:t>times and frequency. </a:t>
            </a:r>
          </a:p>
          <a:p>
            <a:r>
              <a:rPr lang="en-ZA" sz="2250" dirty="0" smtClean="0">
                <a:latin typeface="Arial" panose="020B0604020202020204" pitchFamily="34" charset="0"/>
                <a:cs typeface="Arial" panose="020B0604020202020204" pitchFamily="34" charset="0"/>
              </a:rPr>
              <a:t>Provide access for Facility Managers to the </a:t>
            </a:r>
            <a:r>
              <a:rPr lang="en-US" sz="2250" dirty="0" smtClean="0">
                <a:latin typeface="Arial" panose="020B0604020202020204" pitchFamily="34" charset="0"/>
                <a:cs typeface="Arial" panose="020B0604020202020204" pitchFamily="34" charset="0"/>
              </a:rPr>
              <a:t>TrakCare </a:t>
            </a:r>
            <a:r>
              <a:rPr lang="en-US" sz="2250" dirty="0">
                <a:latin typeface="Arial" panose="020B0604020202020204" pitchFamily="34" charset="0"/>
                <a:cs typeface="Arial" panose="020B0604020202020204" pitchFamily="34" charset="0"/>
              </a:rPr>
              <a:t>Lab </a:t>
            </a:r>
            <a:r>
              <a:rPr lang="en-US" sz="2250" dirty="0" smtClean="0">
                <a:latin typeface="Arial" panose="020B0604020202020204" pitchFamily="34" charset="0"/>
                <a:cs typeface="Arial" panose="020B0604020202020204" pitchFamily="34" charset="0"/>
              </a:rPr>
              <a:t>Webview.</a:t>
            </a:r>
          </a:p>
          <a:p>
            <a:r>
              <a:rPr lang="en-US" sz="2250" dirty="0" smtClean="0">
                <a:latin typeface="Arial" panose="020B0604020202020204" pitchFamily="34" charset="0"/>
                <a:cs typeface="Arial" panose="020B0604020202020204" pitchFamily="34" charset="0"/>
              </a:rPr>
              <a:t>Assist with laboratory results queries. This may also include referring the request for Pathologist input.</a:t>
            </a:r>
            <a:endParaRPr lang="en-ZA" sz="22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71538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991600" cy="1143000"/>
          </a:xfrm>
        </p:spPr>
        <p:txBody>
          <a:bodyPr vert="horz" lIns="91440" tIns="45720" rIns="91440" bIns="45720" rtlCol="0" anchor="ctr">
            <a:normAutofit/>
          </a:bodyPr>
          <a:lstStyle/>
          <a:p>
            <a:r>
              <a:rPr lang="en-ZA" b="1" dirty="0" smtClean="0">
                <a:latin typeface="Arial" panose="020B0604020202020204" pitchFamily="34" charset="0"/>
                <a:cs typeface="Arial" panose="020B0604020202020204" pitchFamily="34" charset="0"/>
              </a:rPr>
              <a:t>Business </a:t>
            </a:r>
            <a:r>
              <a:rPr lang="en-ZA" b="1" dirty="0">
                <a:latin typeface="Arial" panose="020B0604020202020204" pitchFamily="34" charset="0"/>
                <a:cs typeface="Arial" panose="020B0604020202020204" pitchFamily="34" charset="0"/>
              </a:rPr>
              <a:t>Manager</a:t>
            </a:r>
          </a:p>
        </p:txBody>
      </p:sp>
      <p:sp>
        <p:nvSpPr>
          <p:cNvPr id="3" name="Content Placeholder 2"/>
          <p:cNvSpPr>
            <a:spLocks noGrp="1"/>
          </p:cNvSpPr>
          <p:nvPr>
            <p:ph idx="1"/>
          </p:nvPr>
        </p:nvSpPr>
        <p:spPr>
          <a:xfrm>
            <a:off x="304800" y="1143000"/>
            <a:ext cx="8229600" cy="4525963"/>
          </a:xfrm>
        </p:spPr>
        <p:txBody>
          <a:bodyPr>
            <a:noAutofit/>
          </a:bodyPr>
          <a:lstStyle/>
          <a:p>
            <a:r>
              <a:rPr lang="en-ZA" sz="2800" dirty="0">
                <a:latin typeface="Arial" panose="020B0604020202020204" pitchFamily="34" charset="0"/>
                <a:cs typeface="Arial" panose="020B0604020202020204" pitchFamily="34" charset="0"/>
              </a:rPr>
              <a:t>Attend to laboratory services raised by the Facility Manager </a:t>
            </a:r>
            <a:r>
              <a:rPr lang="en-ZA" sz="2800" dirty="0" smtClean="0">
                <a:latin typeface="Arial" panose="020B0604020202020204" pitchFamily="34" charset="0"/>
                <a:cs typeface="Arial" panose="020B0604020202020204" pitchFamily="34" charset="0"/>
              </a:rPr>
              <a:t>that were not addressed by the laboratory manager within four </a:t>
            </a:r>
            <a:r>
              <a:rPr lang="en-ZA" sz="2800" dirty="0">
                <a:latin typeface="Arial" panose="020B0604020202020204" pitchFamily="34" charset="0"/>
                <a:cs typeface="Arial" panose="020B0604020202020204" pitchFamily="34" charset="0"/>
              </a:rPr>
              <a:t>working days</a:t>
            </a:r>
            <a:r>
              <a:rPr lang="en-ZA" sz="2800" dirty="0" smtClean="0">
                <a:latin typeface="Arial" panose="020B0604020202020204" pitchFamily="34" charset="0"/>
                <a:cs typeface="Arial" panose="020B0604020202020204" pitchFamily="34" charset="0"/>
              </a:rPr>
              <a:t>.</a:t>
            </a:r>
          </a:p>
          <a:p>
            <a:r>
              <a:rPr lang="en-ZA" sz="2800" dirty="0">
                <a:latin typeface="Arial" panose="020B0604020202020204" pitchFamily="34" charset="0"/>
                <a:cs typeface="Arial" panose="020B0604020202020204" pitchFamily="34" charset="0"/>
              </a:rPr>
              <a:t>Oversee the delivery of laboratory services ac ross </a:t>
            </a:r>
            <a:r>
              <a:rPr lang="en-ZA" sz="2800" dirty="0" smtClean="0">
                <a:latin typeface="Arial" panose="020B0604020202020204" pitchFamily="34" charset="0"/>
                <a:cs typeface="Arial" panose="020B0604020202020204" pitchFamily="34" charset="0"/>
              </a:rPr>
              <a:t>a district or districts.</a:t>
            </a:r>
          </a:p>
          <a:p>
            <a:r>
              <a:rPr lang="en-ZA" sz="2800" dirty="0" smtClean="0">
                <a:latin typeface="Arial" panose="020B0604020202020204" pitchFamily="34" charset="0"/>
                <a:cs typeface="Arial" panose="020B0604020202020204" pitchFamily="34" charset="0"/>
              </a:rPr>
              <a:t>Manage courier </a:t>
            </a:r>
            <a:r>
              <a:rPr lang="en-ZA" sz="2800" dirty="0">
                <a:latin typeface="Arial" panose="020B0604020202020204" pitchFamily="34" charset="0"/>
                <a:cs typeface="Arial" panose="020B0604020202020204" pitchFamily="34" charset="0"/>
              </a:rPr>
              <a:t>collection times and </a:t>
            </a:r>
            <a:r>
              <a:rPr lang="en-ZA" sz="2800" dirty="0" smtClean="0">
                <a:latin typeface="Arial" panose="020B0604020202020204" pitchFamily="34" charset="0"/>
                <a:cs typeface="Arial" panose="020B0604020202020204" pitchFamily="34" charset="0"/>
              </a:rPr>
              <a:t>frequency across the district.</a:t>
            </a:r>
          </a:p>
          <a:p>
            <a:r>
              <a:rPr lang="en-ZA" sz="2800" dirty="0" smtClean="0">
                <a:latin typeface="Arial" panose="020B0604020202020204" pitchFamily="34" charset="0"/>
                <a:cs typeface="Arial" panose="020B0604020202020204" pitchFamily="34" charset="0"/>
              </a:rPr>
              <a:t>Attend the </a:t>
            </a:r>
            <a:r>
              <a:rPr lang="en-US" sz="2800" dirty="0" smtClean="0">
                <a:latin typeface="Arial" panose="020B0604020202020204" pitchFamily="34" charset="0"/>
                <a:cs typeface="Arial" panose="020B0604020202020204" pitchFamily="34" charset="0"/>
              </a:rPr>
              <a:t>quarterly District Health Review for the laboratory services agenda item (</a:t>
            </a:r>
            <a:r>
              <a:rPr lang="en-US" sz="2800" dirty="0">
                <a:latin typeface="Arial" panose="020B0604020202020204" pitchFamily="34" charset="0"/>
                <a:cs typeface="Arial" panose="020B0604020202020204" pitchFamily="34" charset="0"/>
              </a:rPr>
              <a:t>District Manager to ensure that CLI is a standing agenda </a:t>
            </a:r>
            <a:r>
              <a:rPr lang="en-US" sz="2800" dirty="0" smtClean="0">
                <a:latin typeface="Arial" panose="020B0604020202020204" pitchFamily="34" charset="0"/>
                <a:cs typeface="Arial" panose="020B0604020202020204" pitchFamily="34" charset="0"/>
              </a:rPr>
              <a:t>item)</a:t>
            </a:r>
            <a:endParaRPr lang="en-Z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52983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ZA" b="1" dirty="0">
                <a:latin typeface="Arial" panose="020B0604020202020204" pitchFamily="34" charset="0"/>
                <a:cs typeface="Arial" panose="020B0604020202020204" pitchFamily="34" charset="0"/>
              </a:rPr>
              <a:t>Area Manager</a:t>
            </a:r>
          </a:p>
        </p:txBody>
      </p:sp>
      <p:sp>
        <p:nvSpPr>
          <p:cNvPr id="3" name="Content Placeholder 2"/>
          <p:cNvSpPr>
            <a:spLocks noGrp="1"/>
          </p:cNvSpPr>
          <p:nvPr>
            <p:ph idx="1"/>
          </p:nvPr>
        </p:nvSpPr>
        <p:spPr/>
        <p:txBody>
          <a:bodyPr>
            <a:normAutofit/>
          </a:bodyPr>
          <a:lstStyle/>
          <a:p>
            <a:r>
              <a:rPr lang="en-ZA" sz="2800" dirty="0">
                <a:latin typeface="Arial" panose="020B0604020202020204" pitchFamily="34" charset="0"/>
                <a:cs typeface="Arial" panose="020B0604020202020204" pitchFamily="34" charset="0"/>
              </a:rPr>
              <a:t>Attend to laboratory services raised by the Facility Manager that were not </a:t>
            </a:r>
            <a:r>
              <a:rPr lang="en-ZA" sz="2800" dirty="0" smtClean="0">
                <a:latin typeface="Arial" panose="020B0604020202020204" pitchFamily="34" charset="0"/>
                <a:cs typeface="Arial" panose="020B0604020202020204" pitchFamily="34" charset="0"/>
              </a:rPr>
              <a:t>addressed </a:t>
            </a:r>
            <a:r>
              <a:rPr lang="en-ZA" sz="2800" dirty="0">
                <a:latin typeface="Arial" panose="020B0604020202020204" pitchFamily="34" charset="0"/>
                <a:cs typeface="Arial" panose="020B0604020202020204" pitchFamily="34" charset="0"/>
              </a:rPr>
              <a:t>by the </a:t>
            </a:r>
            <a:r>
              <a:rPr lang="en-ZA" sz="2800" dirty="0" smtClean="0">
                <a:latin typeface="Arial" panose="020B0604020202020204" pitchFamily="34" charset="0"/>
                <a:cs typeface="Arial" panose="020B0604020202020204" pitchFamily="34" charset="0"/>
              </a:rPr>
              <a:t>Business Manager </a:t>
            </a:r>
            <a:r>
              <a:rPr lang="en-ZA" sz="2800" dirty="0">
                <a:latin typeface="Arial" panose="020B0604020202020204" pitchFamily="34" charset="0"/>
                <a:cs typeface="Arial" panose="020B0604020202020204" pitchFamily="34" charset="0"/>
              </a:rPr>
              <a:t>within </a:t>
            </a:r>
            <a:r>
              <a:rPr lang="en-ZA" sz="2800" dirty="0" smtClean="0">
                <a:latin typeface="Arial" panose="020B0604020202020204" pitchFamily="34" charset="0"/>
                <a:cs typeface="Arial" panose="020B0604020202020204" pitchFamily="34" charset="0"/>
              </a:rPr>
              <a:t>seven </a:t>
            </a:r>
            <a:r>
              <a:rPr lang="en-ZA" sz="2800" dirty="0">
                <a:latin typeface="Arial" panose="020B0604020202020204" pitchFamily="34" charset="0"/>
                <a:cs typeface="Arial" panose="020B0604020202020204" pitchFamily="34" charset="0"/>
              </a:rPr>
              <a:t>working days</a:t>
            </a:r>
            <a:r>
              <a:rPr lang="en-ZA" sz="2800" dirty="0" smtClean="0">
                <a:latin typeface="Arial" panose="020B0604020202020204" pitchFamily="34" charset="0"/>
                <a:cs typeface="Arial" panose="020B0604020202020204" pitchFamily="34" charset="0"/>
              </a:rPr>
              <a:t>.</a:t>
            </a:r>
          </a:p>
          <a:p>
            <a:r>
              <a:rPr lang="en-ZA" sz="2800" dirty="0" smtClean="0">
                <a:latin typeface="Arial" panose="020B0604020202020204" pitchFamily="34" charset="0"/>
                <a:cs typeface="Arial" panose="020B0604020202020204" pitchFamily="34" charset="0"/>
              </a:rPr>
              <a:t>Manage the delivery of laboratory services ac ross the province.</a:t>
            </a:r>
          </a:p>
          <a:p>
            <a:r>
              <a:rPr lang="en-ZA" sz="2800" dirty="0" smtClean="0">
                <a:latin typeface="Arial" panose="020B0604020202020204" pitchFamily="34" charset="0"/>
                <a:cs typeface="Arial" panose="020B0604020202020204" pitchFamily="34" charset="0"/>
              </a:rPr>
              <a:t>Attend provincial laboratory services meetings. </a:t>
            </a:r>
            <a:endParaRPr lang="en-Z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178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97" y="-297"/>
            <a:ext cx="9144793" cy="6858594"/>
          </a:xfrm>
          <a:prstGeom prst="rect">
            <a:avLst/>
          </a:prstGeom>
        </p:spPr>
      </p:pic>
      <p:sp>
        <p:nvSpPr>
          <p:cNvPr id="2" name="Title 1"/>
          <p:cNvSpPr>
            <a:spLocks noGrp="1"/>
          </p:cNvSpPr>
          <p:nvPr>
            <p:ph type="ctrTitle"/>
          </p:nvPr>
        </p:nvSpPr>
        <p:spPr/>
        <p:txBody>
          <a:bodyPr>
            <a:normAutofit/>
          </a:bodyPr>
          <a:lstStyle/>
          <a:p>
            <a:r>
              <a:rPr lang="en-US" sz="4800" dirty="0" smtClean="0"/>
              <a:t>Escalation Procedure</a:t>
            </a:r>
            <a:endParaRPr lang="en-US" sz="4800" dirty="0"/>
          </a:p>
        </p:txBody>
      </p:sp>
      <p:sp>
        <p:nvSpPr>
          <p:cNvPr id="3" name="Subtitle 2"/>
          <p:cNvSpPr>
            <a:spLocks noGrp="1"/>
          </p:cNvSpPr>
          <p:nvPr>
            <p:ph type="subTitle" idx="1"/>
          </p:nvPr>
        </p:nvSpPr>
        <p:spPr>
          <a:xfrm>
            <a:off x="6629400" y="5154735"/>
            <a:ext cx="2514600" cy="685800"/>
          </a:xfrm>
        </p:spPr>
        <p:txBody>
          <a:bodyPr/>
          <a:lstStyle/>
          <a:p>
            <a:r>
              <a:rPr lang="en-US" dirty="0" smtClean="0">
                <a:solidFill>
                  <a:schemeClr val="tx1"/>
                </a:solidFill>
              </a:rPr>
              <a:t>Session 3</a:t>
            </a:r>
            <a:endParaRPr lang="en-US" dirty="0">
              <a:solidFill>
                <a:schemeClr val="tx1"/>
              </a:solidFill>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0272" y="5816778"/>
            <a:ext cx="1946149" cy="722376"/>
          </a:xfrm>
          <a:prstGeom prst="rect">
            <a:avLst/>
          </a:prstGeom>
        </p:spPr>
      </p:pic>
    </p:spTree>
    <p:extLst>
      <p:ext uri="{BB962C8B-B14F-4D97-AF65-F5344CB8AC3E}">
        <p14:creationId xmlns:p14="http://schemas.microsoft.com/office/powerpoint/2010/main" val="35788589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1845"/>
            <a:ext cx="8229600" cy="1143000"/>
          </a:xfrm>
        </p:spPr>
        <p:txBody>
          <a:bodyPr vert="horz" lIns="91440" tIns="45720" rIns="91440" bIns="45720" rtlCol="0" anchor="ctr">
            <a:normAutofit fontScale="90000"/>
          </a:bodyPr>
          <a:lstStyle/>
          <a:p>
            <a:r>
              <a:rPr lang="en-US" b="1" dirty="0">
                <a:latin typeface="Arial" panose="020B0604020202020204" pitchFamily="34" charset="0"/>
                <a:cs typeface="Arial" panose="020B0604020202020204" pitchFamily="34" charset="0"/>
              </a:rPr>
              <a:t>Escalation procedure to be followed by the Facility Manager   </a:t>
            </a:r>
          </a:p>
        </p:txBody>
      </p:sp>
      <p:sp>
        <p:nvSpPr>
          <p:cNvPr id="3" name="Content Placeholder 2"/>
          <p:cNvSpPr>
            <a:spLocks noGrp="1"/>
          </p:cNvSpPr>
          <p:nvPr>
            <p:ph idx="1"/>
          </p:nvPr>
        </p:nvSpPr>
        <p:spPr>
          <a:xfrm>
            <a:off x="304800" y="1174845"/>
            <a:ext cx="8229600" cy="4953000"/>
          </a:xfrm>
        </p:spPr>
        <p:txBody>
          <a:bodyPr>
            <a:normAutofit/>
          </a:bodyPr>
          <a:lstStyle/>
          <a:p>
            <a:pPr marL="0" indent="0">
              <a:buNone/>
            </a:pPr>
            <a:r>
              <a:rPr lang="en-ZA" sz="2800" dirty="0" smtClean="0">
                <a:latin typeface="Arial" panose="020B0604020202020204" pitchFamily="34" charset="0"/>
                <a:cs typeface="Arial" panose="020B0604020202020204" pitchFamily="34" charset="0"/>
              </a:rPr>
              <a:t>For any laboratory performance challenges, </a:t>
            </a:r>
            <a:r>
              <a:rPr lang="en-ZA" sz="2800" dirty="0">
                <a:latin typeface="Arial" panose="020B0604020202020204" pitchFamily="34" charset="0"/>
                <a:cs typeface="Arial" panose="020B0604020202020204" pitchFamily="34" charset="0"/>
              </a:rPr>
              <a:t>the following escalation procedure should be </a:t>
            </a:r>
            <a:r>
              <a:rPr lang="en-ZA" sz="2800" dirty="0" smtClean="0">
                <a:latin typeface="Arial" panose="020B0604020202020204" pitchFamily="34" charset="0"/>
                <a:cs typeface="Arial" panose="020B0604020202020204" pitchFamily="34" charset="0"/>
              </a:rPr>
              <a:t>followed by the Facility Manager:-</a:t>
            </a:r>
            <a:endParaRPr lang="en-ZA" sz="2800" dirty="0">
              <a:latin typeface="Arial" panose="020B0604020202020204" pitchFamily="34" charset="0"/>
              <a:cs typeface="Arial" panose="020B0604020202020204" pitchFamily="34" charset="0"/>
            </a:endParaRPr>
          </a:p>
          <a:p>
            <a:pPr marL="0" indent="0">
              <a:buNone/>
            </a:pPr>
            <a:endParaRPr lang="en-ZA" dirty="0"/>
          </a:p>
          <a:p>
            <a:endParaRPr lang="en-US" dirty="0"/>
          </a:p>
        </p:txBody>
      </p:sp>
      <p:graphicFrame>
        <p:nvGraphicFramePr>
          <p:cNvPr id="4" name="Diagram 3"/>
          <p:cNvGraphicFramePr/>
          <p:nvPr>
            <p:extLst>
              <p:ext uri="{D42A27DB-BD31-4B8C-83A1-F6EECF244321}">
                <p14:modId xmlns:p14="http://schemas.microsoft.com/office/powerpoint/2010/main" val="2273924700"/>
              </p:ext>
            </p:extLst>
          </p:nvPr>
        </p:nvGraphicFramePr>
        <p:xfrm>
          <a:off x="1752600" y="2286000"/>
          <a:ext cx="73152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9007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fontScale="90000"/>
          </a:bodyPr>
          <a:lstStyle/>
          <a:p>
            <a:r>
              <a:rPr lang="en-US" b="1" dirty="0" smtClean="0">
                <a:latin typeface="Arial" panose="020B0604020202020204" pitchFamily="34" charset="0"/>
                <a:cs typeface="Arial" panose="020B0604020202020204" pitchFamily="34" charset="0"/>
              </a:rPr>
              <a:t>Open Communication Channels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ZA" sz="2800" dirty="0" smtClean="0">
                <a:latin typeface="Arial" panose="020B0604020202020204" pitchFamily="34" charset="0"/>
                <a:cs typeface="Arial" panose="020B0604020202020204" pitchFamily="34" charset="0"/>
              </a:rPr>
              <a:t>Through open communication channels, minor problems could be solved rapidly without the need for escalation. </a:t>
            </a:r>
          </a:p>
          <a:p>
            <a:r>
              <a:rPr lang="en-ZA" sz="2800" dirty="0" smtClean="0">
                <a:latin typeface="Arial" panose="020B0604020202020204" pitchFamily="34" charset="0"/>
                <a:cs typeface="Arial" panose="020B0604020202020204" pitchFamily="34" charset="0"/>
              </a:rPr>
              <a:t>Ultimately, both managers take the responsibility to provide good quality healthcare services to their local communities. </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21254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US" b="1" dirty="0">
                <a:latin typeface="Arial" panose="020B0604020202020204" pitchFamily="34" charset="0"/>
                <a:cs typeface="Arial" panose="020B0604020202020204" pitchFamily="34" charset="0"/>
              </a:rPr>
              <a:t>Discussion  </a:t>
            </a:r>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31417874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777</TotalTime>
  <Words>753</Words>
  <Application>Microsoft Office PowerPoint</Application>
  <PresentationFormat>On-screen Show (4:3)</PresentationFormat>
  <Paragraphs>110</Paragraphs>
  <Slides>15</Slides>
  <Notes>12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Calibri</vt:lpstr>
      <vt:lpstr>Calibri Light</vt:lpstr>
      <vt:lpstr>Wingdings</vt:lpstr>
      <vt:lpstr>Office Theme</vt:lpstr>
      <vt:lpstr>1_Office Theme</vt:lpstr>
      <vt:lpstr>Roles and responsibility </vt:lpstr>
      <vt:lpstr>Session Objectives</vt:lpstr>
      <vt:lpstr>Session format </vt:lpstr>
      <vt:lpstr>Classroom exercise: Session 3</vt:lpstr>
      <vt:lpstr>Roles and responsibility: By Staff Level </vt:lpstr>
      <vt:lpstr>CLI Roles</vt:lpstr>
      <vt:lpstr>Facility Manager</vt:lpstr>
      <vt:lpstr>District Management Team (DMT)</vt:lpstr>
      <vt:lpstr>Laboratory Manager</vt:lpstr>
      <vt:lpstr>Business Manager</vt:lpstr>
      <vt:lpstr>Area Manager</vt:lpstr>
      <vt:lpstr>Escalation Procedure</vt:lpstr>
      <vt:lpstr>Escalation procedure to be followed by the Facility Manager   </vt:lpstr>
      <vt:lpstr>Open Communication Channels</vt:lpstr>
      <vt:lpstr>Discussion  </vt:lpstr>
    </vt:vector>
  </TitlesOfParts>
  <Company>NHLS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Roles and resposibility</dc:title>
  <dc:creator>mlekalakala</dc:creator>
  <cp:lastModifiedBy>Hanlie Kapp</cp:lastModifiedBy>
  <cp:revision>128</cp:revision>
  <dcterms:created xsi:type="dcterms:W3CDTF">2017-11-02T04:22:02Z</dcterms:created>
  <dcterms:modified xsi:type="dcterms:W3CDTF">2018-01-19T09:35:13Z</dcterms:modified>
</cp:coreProperties>
</file>