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  <p:sldMasterId id="2147483834" r:id="rId2"/>
  </p:sldMasterIdLst>
  <p:notesMasterIdLst>
    <p:notesMasterId r:id="rId31"/>
  </p:notesMasterIdLst>
  <p:sldIdLst>
    <p:sldId id="291" r:id="rId3"/>
    <p:sldId id="357" r:id="rId4"/>
    <p:sldId id="307" r:id="rId5"/>
    <p:sldId id="356" r:id="rId6"/>
    <p:sldId id="353" r:id="rId7"/>
    <p:sldId id="346" r:id="rId8"/>
    <p:sldId id="354" r:id="rId9"/>
    <p:sldId id="355" r:id="rId10"/>
    <p:sldId id="257" r:id="rId11"/>
    <p:sldId id="292" r:id="rId12"/>
    <p:sldId id="318" r:id="rId13"/>
    <p:sldId id="320" r:id="rId14"/>
    <p:sldId id="330" r:id="rId15"/>
    <p:sldId id="331" r:id="rId16"/>
    <p:sldId id="348" r:id="rId17"/>
    <p:sldId id="319" r:id="rId18"/>
    <p:sldId id="312" r:id="rId19"/>
    <p:sldId id="333" r:id="rId20"/>
    <p:sldId id="349" r:id="rId21"/>
    <p:sldId id="303" r:id="rId22"/>
    <p:sldId id="322" r:id="rId23"/>
    <p:sldId id="334" r:id="rId24"/>
    <p:sldId id="335" r:id="rId25"/>
    <p:sldId id="302" r:id="rId26"/>
    <p:sldId id="350" r:id="rId27"/>
    <p:sldId id="351" r:id="rId28"/>
    <p:sldId id="324" r:id="rId29"/>
    <p:sldId id="323" r:id="rId30"/>
  </p:sldIdLst>
  <p:sldSz cx="9144000" cy="6858000" type="screen4x3"/>
  <p:notesSz cx="9928225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hidden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67302" autoAdjust="0"/>
  </p:normalViewPr>
  <p:slideViewPr>
    <p:cSldViewPr>
      <p:cViewPr varScale="1">
        <p:scale>
          <a:sx n="77" d="100"/>
          <a:sy n="77" d="100"/>
        </p:scale>
        <p:origin x="2604" y="96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>
        <p:scale>
          <a:sx n="80" d="100"/>
          <a:sy n="80" d="100"/>
        </p:scale>
        <p:origin x="2316" y="-10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8DAB399-2FAE-427A-9A09-8479381F76D5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ZA"/>
        </a:p>
      </dgm:t>
    </dgm:pt>
    <dgm:pt modelId="{FA8E227D-2207-440D-B9F1-2838121ACFD2}">
      <dgm:prSet phldrT="[Text]" custT="1"/>
      <dgm:spPr/>
      <dgm:t>
        <a:bodyPr/>
        <a:lstStyle/>
        <a:p>
          <a:r>
            <a:rPr lang="en-ZA" sz="1400" dirty="0" smtClean="0">
              <a:solidFill>
                <a:schemeClr val="tx1"/>
              </a:solidFill>
              <a:latin typeface="+mj-lt"/>
            </a:rPr>
            <a:t>Collect samples from Patient</a:t>
          </a:r>
          <a:endParaRPr lang="en-ZA" sz="1400" dirty="0">
            <a:solidFill>
              <a:schemeClr val="tx1"/>
            </a:solidFill>
            <a:latin typeface="+mj-lt"/>
          </a:endParaRPr>
        </a:p>
      </dgm:t>
    </dgm:pt>
    <dgm:pt modelId="{A02932AE-1CB1-4FB9-8C97-B07FD32BAC8C}" type="parTrans" cxnId="{920D587D-01AB-410E-BF1D-317D400E8E9B}">
      <dgm:prSet/>
      <dgm:spPr/>
      <dgm:t>
        <a:bodyPr/>
        <a:lstStyle/>
        <a:p>
          <a:endParaRPr lang="en-ZA" sz="2800">
            <a:solidFill>
              <a:schemeClr val="tx1"/>
            </a:solidFill>
          </a:endParaRPr>
        </a:p>
      </dgm:t>
    </dgm:pt>
    <dgm:pt modelId="{5D898771-D74D-4A86-A9A9-353D0B841FC7}" type="sibTrans" cxnId="{920D587D-01AB-410E-BF1D-317D400E8E9B}">
      <dgm:prSet custT="1"/>
      <dgm:spPr/>
      <dgm:t>
        <a:bodyPr/>
        <a:lstStyle/>
        <a:p>
          <a:endParaRPr lang="en-ZA" sz="1200">
            <a:solidFill>
              <a:schemeClr val="tx1"/>
            </a:solidFill>
          </a:endParaRPr>
        </a:p>
      </dgm:t>
    </dgm:pt>
    <dgm:pt modelId="{9B540A24-988A-47D5-BE8B-8292961DB94D}">
      <dgm:prSet phldrT="[Text]" custT="1"/>
      <dgm:spPr>
        <a:solidFill>
          <a:schemeClr val="accent1"/>
        </a:solidFill>
      </dgm:spPr>
      <dgm:t>
        <a:bodyPr/>
        <a:lstStyle/>
        <a:p>
          <a:r>
            <a:rPr lang="en-ZA" sz="1400" dirty="0" smtClean="0">
              <a:solidFill>
                <a:schemeClr val="tx1"/>
              </a:solidFill>
              <a:latin typeface="+mj-lt"/>
            </a:rPr>
            <a:t>Label, package, store, record &amp; prepare samples  for collection</a:t>
          </a:r>
          <a:endParaRPr lang="en-ZA" sz="1400" dirty="0">
            <a:solidFill>
              <a:schemeClr val="tx1"/>
            </a:solidFill>
            <a:latin typeface="+mj-lt"/>
          </a:endParaRPr>
        </a:p>
      </dgm:t>
    </dgm:pt>
    <dgm:pt modelId="{B6C1AFD2-EC60-4F5B-92D8-263840DA9BBE}" type="parTrans" cxnId="{F800B029-BBE9-4EB7-A286-491843FF885E}">
      <dgm:prSet/>
      <dgm:spPr/>
      <dgm:t>
        <a:bodyPr/>
        <a:lstStyle/>
        <a:p>
          <a:endParaRPr lang="en-ZA" sz="2800">
            <a:solidFill>
              <a:schemeClr val="tx1"/>
            </a:solidFill>
          </a:endParaRPr>
        </a:p>
      </dgm:t>
    </dgm:pt>
    <dgm:pt modelId="{E96E9F50-5858-4AB9-9820-89F86474614D}" type="sibTrans" cxnId="{F800B029-BBE9-4EB7-A286-491843FF885E}">
      <dgm:prSet custT="1"/>
      <dgm:spPr/>
      <dgm:t>
        <a:bodyPr/>
        <a:lstStyle/>
        <a:p>
          <a:endParaRPr lang="en-ZA" sz="1200">
            <a:solidFill>
              <a:schemeClr val="tx1"/>
            </a:solidFill>
          </a:endParaRPr>
        </a:p>
      </dgm:t>
    </dgm:pt>
    <dgm:pt modelId="{73AF6083-0B69-4A8D-AE79-5FAE94D63FF7}">
      <dgm:prSet phldrT="[Text]" custT="1"/>
      <dgm:spPr>
        <a:solidFill>
          <a:schemeClr val="accent1"/>
        </a:solidFill>
      </dgm:spPr>
      <dgm:t>
        <a:bodyPr/>
        <a:lstStyle/>
        <a:p>
          <a:r>
            <a:rPr lang="en-ZA" sz="1400" dirty="0" smtClean="0">
              <a:solidFill>
                <a:schemeClr val="tx1"/>
              </a:solidFill>
              <a:latin typeface="+mj-lt"/>
            </a:rPr>
            <a:t>Courier collection</a:t>
          </a:r>
          <a:endParaRPr lang="en-ZA" sz="1400" dirty="0">
            <a:solidFill>
              <a:schemeClr val="tx1"/>
            </a:solidFill>
            <a:latin typeface="+mj-lt"/>
          </a:endParaRPr>
        </a:p>
      </dgm:t>
    </dgm:pt>
    <dgm:pt modelId="{F024D5F1-654F-4225-B107-14702BEF4C8A}" type="parTrans" cxnId="{7BF5A655-3BCB-484D-A430-0D8192BB8108}">
      <dgm:prSet/>
      <dgm:spPr/>
      <dgm:t>
        <a:bodyPr/>
        <a:lstStyle/>
        <a:p>
          <a:endParaRPr lang="en-ZA" sz="2800">
            <a:solidFill>
              <a:schemeClr val="tx1"/>
            </a:solidFill>
          </a:endParaRPr>
        </a:p>
      </dgm:t>
    </dgm:pt>
    <dgm:pt modelId="{231B77F9-9360-4EE2-A155-C29E99A33483}" type="sibTrans" cxnId="{7BF5A655-3BCB-484D-A430-0D8192BB8108}">
      <dgm:prSet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endParaRPr lang="en-ZA" sz="1200">
            <a:solidFill>
              <a:schemeClr val="tx1"/>
            </a:solidFill>
          </a:endParaRPr>
        </a:p>
      </dgm:t>
    </dgm:pt>
    <dgm:pt modelId="{11DCE81B-513D-44BB-B0B7-F3F37154D244}">
      <dgm:prSet phldrT="[Text]" custT="1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en-ZA" sz="1400" dirty="0" smtClean="0">
              <a:solidFill>
                <a:schemeClr val="tx1"/>
              </a:solidFill>
              <a:latin typeface="+mj-lt"/>
            </a:rPr>
            <a:t>Results delivery</a:t>
          </a:r>
          <a:endParaRPr lang="en-ZA" sz="1400" dirty="0">
            <a:solidFill>
              <a:schemeClr val="tx1"/>
            </a:solidFill>
            <a:latin typeface="+mj-lt"/>
          </a:endParaRPr>
        </a:p>
      </dgm:t>
    </dgm:pt>
    <dgm:pt modelId="{5744804F-EE50-4C25-88CB-D8186C063961}" type="parTrans" cxnId="{B1D475FE-B201-4B12-9EAF-D6804F15C996}">
      <dgm:prSet/>
      <dgm:spPr/>
      <dgm:t>
        <a:bodyPr/>
        <a:lstStyle/>
        <a:p>
          <a:endParaRPr lang="en-ZA" sz="2800">
            <a:solidFill>
              <a:schemeClr val="tx1"/>
            </a:solidFill>
          </a:endParaRPr>
        </a:p>
      </dgm:t>
    </dgm:pt>
    <dgm:pt modelId="{F01266AF-0279-4B16-8FA0-29140A393B93}" type="sibTrans" cxnId="{B1D475FE-B201-4B12-9EAF-D6804F15C996}">
      <dgm:prSet custT="1"/>
      <dgm:spPr/>
      <dgm:t>
        <a:bodyPr/>
        <a:lstStyle/>
        <a:p>
          <a:endParaRPr lang="en-ZA" sz="1200">
            <a:solidFill>
              <a:schemeClr val="tx1"/>
            </a:solidFill>
          </a:endParaRPr>
        </a:p>
      </dgm:t>
    </dgm:pt>
    <dgm:pt modelId="{D7543D9D-6E02-4DD9-9507-70F157383F3D}">
      <dgm:prSet phldrT="[Text]" custT="1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en-ZA" sz="1400" dirty="0" smtClean="0">
              <a:solidFill>
                <a:schemeClr val="tx1"/>
              </a:solidFill>
              <a:latin typeface="+mj-lt"/>
            </a:rPr>
            <a:t>Filed delivered results</a:t>
          </a:r>
          <a:endParaRPr lang="en-ZA" sz="1400" dirty="0">
            <a:solidFill>
              <a:schemeClr val="tx1"/>
            </a:solidFill>
            <a:latin typeface="+mj-lt"/>
          </a:endParaRPr>
        </a:p>
      </dgm:t>
    </dgm:pt>
    <dgm:pt modelId="{58EB7CE6-A4E8-42FD-B7B4-9764B56092BE}" type="parTrans" cxnId="{C45DC15B-8061-4079-93D7-87BD3E081E85}">
      <dgm:prSet/>
      <dgm:spPr/>
      <dgm:t>
        <a:bodyPr/>
        <a:lstStyle/>
        <a:p>
          <a:endParaRPr lang="en-ZA" sz="2800">
            <a:solidFill>
              <a:schemeClr val="tx1"/>
            </a:solidFill>
          </a:endParaRPr>
        </a:p>
      </dgm:t>
    </dgm:pt>
    <dgm:pt modelId="{D517D10A-D87B-4EF8-9789-7DE059CD881F}" type="sibTrans" cxnId="{C45DC15B-8061-4079-93D7-87BD3E081E85}">
      <dgm:prSet custT="1"/>
      <dgm:spPr/>
      <dgm:t>
        <a:bodyPr/>
        <a:lstStyle/>
        <a:p>
          <a:endParaRPr lang="en-ZA" sz="1200">
            <a:solidFill>
              <a:schemeClr val="tx1"/>
            </a:solidFill>
          </a:endParaRPr>
        </a:p>
      </dgm:t>
    </dgm:pt>
    <dgm:pt modelId="{CC22D6AE-9FBB-40DF-B54E-42EB09DEF3FE}">
      <dgm:prSet custT="1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en-ZA" sz="1400" dirty="0" smtClean="0">
              <a:solidFill>
                <a:schemeClr val="tx1"/>
              </a:solidFill>
              <a:latin typeface="+mj-lt"/>
            </a:rPr>
            <a:t>Patient management </a:t>
          </a:r>
          <a:endParaRPr lang="en-ZA" sz="1400" dirty="0">
            <a:solidFill>
              <a:schemeClr val="tx1"/>
            </a:solidFill>
            <a:latin typeface="+mj-lt"/>
          </a:endParaRPr>
        </a:p>
      </dgm:t>
    </dgm:pt>
    <dgm:pt modelId="{EBDE2D21-B85D-47F4-BD4F-C7C10042AA4C}" type="parTrans" cxnId="{8FFC6606-6836-4ED7-AD75-66008856EE7E}">
      <dgm:prSet/>
      <dgm:spPr/>
      <dgm:t>
        <a:bodyPr/>
        <a:lstStyle/>
        <a:p>
          <a:endParaRPr lang="en-ZA"/>
        </a:p>
      </dgm:t>
    </dgm:pt>
    <dgm:pt modelId="{F248684E-1547-4FD0-8F71-EF858765489E}" type="sibTrans" cxnId="{8FFC6606-6836-4ED7-AD75-66008856EE7E}">
      <dgm:prSet/>
      <dgm:spPr/>
      <dgm:t>
        <a:bodyPr/>
        <a:lstStyle/>
        <a:p>
          <a:endParaRPr lang="en-ZA"/>
        </a:p>
      </dgm:t>
    </dgm:pt>
    <dgm:pt modelId="{CF4F3003-FBEB-4B6A-8D04-134565AF8CC3}">
      <dgm:prSet custT="1"/>
      <dgm:spPr/>
      <dgm:t>
        <a:bodyPr/>
        <a:lstStyle/>
        <a:p>
          <a:r>
            <a:rPr lang="en-ZA" sz="1400" dirty="0" smtClean="0">
              <a:solidFill>
                <a:schemeClr val="tx1"/>
              </a:solidFill>
              <a:latin typeface="+mj-lt"/>
            </a:rPr>
            <a:t>Order specimen collection materials</a:t>
          </a:r>
          <a:endParaRPr lang="en-ZA" sz="1400" dirty="0">
            <a:solidFill>
              <a:schemeClr val="tx1"/>
            </a:solidFill>
            <a:latin typeface="+mj-lt"/>
          </a:endParaRPr>
        </a:p>
      </dgm:t>
    </dgm:pt>
    <dgm:pt modelId="{133C37BB-B1BA-45EF-8959-59CD31B7FEC2}" type="parTrans" cxnId="{2D592452-5490-4190-8BD1-359EF53A4AD5}">
      <dgm:prSet/>
      <dgm:spPr/>
      <dgm:t>
        <a:bodyPr/>
        <a:lstStyle/>
        <a:p>
          <a:endParaRPr lang="en-ZA"/>
        </a:p>
      </dgm:t>
    </dgm:pt>
    <dgm:pt modelId="{59ADB9F9-4949-4365-861B-86AD8B9C3228}" type="sibTrans" cxnId="{2D592452-5490-4190-8BD1-359EF53A4AD5}">
      <dgm:prSet/>
      <dgm:spPr/>
      <dgm:t>
        <a:bodyPr/>
        <a:lstStyle/>
        <a:p>
          <a:endParaRPr lang="en-ZA"/>
        </a:p>
      </dgm:t>
    </dgm:pt>
    <dgm:pt modelId="{88AA11F4-9979-4127-BB8C-EC7A757D967F}">
      <dgm:prSet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en-ZA" sz="1400" dirty="0" smtClean="0">
              <a:solidFill>
                <a:schemeClr val="tx1"/>
              </a:solidFill>
              <a:latin typeface="+mj-lt"/>
            </a:rPr>
            <a:t>Laboratory processes</a:t>
          </a:r>
          <a:endParaRPr lang="en-ZA" sz="1400" dirty="0">
            <a:solidFill>
              <a:schemeClr val="tx1"/>
            </a:solidFill>
            <a:latin typeface="+mj-lt"/>
          </a:endParaRPr>
        </a:p>
      </dgm:t>
    </dgm:pt>
    <dgm:pt modelId="{52E292EC-C6C1-4D99-8811-BFC1A4F6DFC8}" type="parTrans" cxnId="{E94F93B8-855E-4983-BD4E-48DDB65F6361}">
      <dgm:prSet/>
      <dgm:spPr/>
      <dgm:t>
        <a:bodyPr/>
        <a:lstStyle/>
        <a:p>
          <a:endParaRPr lang="en-ZA"/>
        </a:p>
      </dgm:t>
    </dgm:pt>
    <dgm:pt modelId="{6739ADC6-CBF8-4B38-AF57-DCF630182F6D}" type="sibTrans" cxnId="{E94F93B8-855E-4983-BD4E-48DDB65F6361}">
      <dgm:prSet/>
      <dgm:spPr/>
      <dgm:t>
        <a:bodyPr/>
        <a:lstStyle/>
        <a:p>
          <a:endParaRPr lang="en-ZA"/>
        </a:p>
      </dgm:t>
    </dgm:pt>
    <dgm:pt modelId="{5F1D50B0-B369-4780-8118-55F692DFC4F7}">
      <dgm:prSet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en-ZA" sz="1400" dirty="0" smtClean="0">
              <a:solidFill>
                <a:schemeClr val="tx1"/>
              </a:solidFill>
              <a:latin typeface="+mj-lt"/>
            </a:rPr>
            <a:t>Issue specimen collection materials</a:t>
          </a:r>
          <a:endParaRPr lang="en-ZA" sz="1400" dirty="0">
            <a:solidFill>
              <a:schemeClr val="tx1"/>
            </a:solidFill>
            <a:latin typeface="+mj-lt"/>
          </a:endParaRPr>
        </a:p>
      </dgm:t>
    </dgm:pt>
    <dgm:pt modelId="{F1479F5C-9160-41AE-9450-58A6C989A17D}" type="parTrans" cxnId="{DEC39B98-6772-4E03-B036-887F40EA0376}">
      <dgm:prSet/>
      <dgm:spPr/>
      <dgm:t>
        <a:bodyPr/>
        <a:lstStyle/>
        <a:p>
          <a:endParaRPr lang="en-ZA"/>
        </a:p>
      </dgm:t>
    </dgm:pt>
    <dgm:pt modelId="{98E2054F-C874-4B89-8F72-B41869D236AA}" type="sibTrans" cxnId="{DEC39B98-6772-4E03-B036-887F40EA0376}">
      <dgm:prSet/>
      <dgm:spPr/>
      <dgm:t>
        <a:bodyPr/>
        <a:lstStyle/>
        <a:p>
          <a:endParaRPr lang="en-ZA"/>
        </a:p>
      </dgm:t>
    </dgm:pt>
    <dgm:pt modelId="{26B2E814-933C-43B6-A6D2-DD806AACBC8B}" type="pres">
      <dgm:prSet presAssocID="{28DAB399-2FAE-427A-9A09-8479381F76D5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ZA"/>
        </a:p>
      </dgm:t>
    </dgm:pt>
    <dgm:pt modelId="{BFBB194B-B06F-4A5E-855E-86F268D63BEB}" type="pres">
      <dgm:prSet presAssocID="{CF4F3003-FBEB-4B6A-8D04-134565AF8CC3}" presName="node" presStyleLbl="node1" presStyleIdx="0" presStyleCnt="9" custRadScaleRad="99958" custRadScaleInc="-10363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737C5F8A-CD35-47C5-992A-6E70D5E0E0EC}" type="pres">
      <dgm:prSet presAssocID="{59ADB9F9-4949-4365-861B-86AD8B9C3228}" presName="sibTrans" presStyleLbl="sibTrans2D1" presStyleIdx="0" presStyleCnt="9"/>
      <dgm:spPr/>
      <dgm:t>
        <a:bodyPr/>
        <a:lstStyle/>
        <a:p>
          <a:endParaRPr lang="en-ZA"/>
        </a:p>
      </dgm:t>
    </dgm:pt>
    <dgm:pt modelId="{AC03737A-E1CA-44B4-A7D0-9340B30483B8}" type="pres">
      <dgm:prSet presAssocID="{59ADB9F9-4949-4365-861B-86AD8B9C3228}" presName="connectorText" presStyleLbl="sibTrans2D1" presStyleIdx="0" presStyleCnt="9"/>
      <dgm:spPr/>
      <dgm:t>
        <a:bodyPr/>
        <a:lstStyle/>
        <a:p>
          <a:endParaRPr lang="en-ZA"/>
        </a:p>
      </dgm:t>
    </dgm:pt>
    <dgm:pt modelId="{27524036-0860-402A-91B7-C223C7858B46}" type="pres">
      <dgm:prSet presAssocID="{FA8E227D-2207-440D-B9F1-2838121ACFD2}" presName="node" presStyleLbl="node1" presStyleIdx="1" presStyleCnt="9" custRadScaleRad="97631" custRadScaleInc="-7924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2C0A630E-9482-41A1-A457-776389A3AD9B}" type="pres">
      <dgm:prSet presAssocID="{5D898771-D74D-4A86-A9A9-353D0B841FC7}" presName="sibTrans" presStyleLbl="sibTrans2D1" presStyleIdx="1" presStyleCnt="9"/>
      <dgm:spPr/>
      <dgm:t>
        <a:bodyPr/>
        <a:lstStyle/>
        <a:p>
          <a:endParaRPr lang="en-ZA"/>
        </a:p>
      </dgm:t>
    </dgm:pt>
    <dgm:pt modelId="{4DA34BA1-C1F6-48B7-91B6-4367223300CE}" type="pres">
      <dgm:prSet presAssocID="{5D898771-D74D-4A86-A9A9-353D0B841FC7}" presName="connectorText" presStyleLbl="sibTrans2D1" presStyleIdx="1" presStyleCnt="9"/>
      <dgm:spPr/>
      <dgm:t>
        <a:bodyPr/>
        <a:lstStyle/>
        <a:p>
          <a:endParaRPr lang="en-ZA"/>
        </a:p>
      </dgm:t>
    </dgm:pt>
    <dgm:pt modelId="{E66FE1D8-ECA7-4A69-B9EF-34CECCEFFB55}" type="pres">
      <dgm:prSet presAssocID="{9B540A24-988A-47D5-BE8B-8292961DB94D}" presName="node" presStyleLbl="node1" presStyleIdx="2" presStyleCnt="9" custScaleX="135269" custScaleY="142189" custRadScaleRad="96422" custRadScaleInc="-1551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31E06904-345A-4BBE-A368-4B36439D37BE}" type="pres">
      <dgm:prSet presAssocID="{E96E9F50-5858-4AB9-9820-89F86474614D}" presName="sibTrans" presStyleLbl="sibTrans2D1" presStyleIdx="2" presStyleCnt="9"/>
      <dgm:spPr/>
      <dgm:t>
        <a:bodyPr/>
        <a:lstStyle/>
        <a:p>
          <a:endParaRPr lang="en-ZA"/>
        </a:p>
      </dgm:t>
    </dgm:pt>
    <dgm:pt modelId="{A8332489-5FA8-4679-BB98-B1FC92D55FAF}" type="pres">
      <dgm:prSet presAssocID="{E96E9F50-5858-4AB9-9820-89F86474614D}" presName="connectorText" presStyleLbl="sibTrans2D1" presStyleIdx="2" presStyleCnt="9"/>
      <dgm:spPr/>
      <dgm:t>
        <a:bodyPr/>
        <a:lstStyle/>
        <a:p>
          <a:endParaRPr lang="en-ZA"/>
        </a:p>
      </dgm:t>
    </dgm:pt>
    <dgm:pt modelId="{79F148D1-CE23-4076-A6C9-7E64C0DA4CC6}" type="pres">
      <dgm:prSet presAssocID="{73AF6083-0B69-4A8D-AE79-5FAE94D63FF7}" presName="node" presStyleLbl="node1" presStyleIdx="3" presStyleCnt="9" custRadScaleRad="96942" custRadScaleInc="5617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8F61DBE6-D294-42CB-926A-B35A031FAF22}" type="pres">
      <dgm:prSet presAssocID="{231B77F9-9360-4EE2-A155-C29E99A33483}" presName="sibTrans" presStyleLbl="sibTrans2D1" presStyleIdx="3" presStyleCnt="9"/>
      <dgm:spPr/>
      <dgm:t>
        <a:bodyPr/>
        <a:lstStyle/>
        <a:p>
          <a:endParaRPr lang="en-ZA"/>
        </a:p>
      </dgm:t>
    </dgm:pt>
    <dgm:pt modelId="{B5A28E23-0D58-44B8-B7FA-19451D534D94}" type="pres">
      <dgm:prSet presAssocID="{231B77F9-9360-4EE2-A155-C29E99A33483}" presName="connectorText" presStyleLbl="sibTrans2D1" presStyleIdx="3" presStyleCnt="9"/>
      <dgm:spPr/>
      <dgm:t>
        <a:bodyPr/>
        <a:lstStyle/>
        <a:p>
          <a:endParaRPr lang="en-ZA"/>
        </a:p>
      </dgm:t>
    </dgm:pt>
    <dgm:pt modelId="{5271139E-DF65-4197-A859-8DD81D56811B}" type="pres">
      <dgm:prSet presAssocID="{88AA11F4-9979-4127-BB8C-EC7A757D967F}" presName="node" presStyleLbl="node1" presStyleIdx="4" presStyleCnt="9" custScaleX="115436" custRadScaleRad="98924" custRadScaleInc="9946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C2D6277C-1A00-4877-BEDA-DCCF7802C9AA}" type="pres">
      <dgm:prSet presAssocID="{6739ADC6-CBF8-4B38-AF57-DCF630182F6D}" presName="sibTrans" presStyleLbl="sibTrans2D1" presStyleIdx="4" presStyleCnt="9"/>
      <dgm:spPr/>
      <dgm:t>
        <a:bodyPr/>
        <a:lstStyle/>
        <a:p>
          <a:endParaRPr lang="en-ZA"/>
        </a:p>
      </dgm:t>
    </dgm:pt>
    <dgm:pt modelId="{B8101335-7D79-4F01-B211-3BBF69191EAF}" type="pres">
      <dgm:prSet presAssocID="{6739ADC6-CBF8-4B38-AF57-DCF630182F6D}" presName="connectorText" presStyleLbl="sibTrans2D1" presStyleIdx="4" presStyleCnt="9"/>
      <dgm:spPr/>
      <dgm:t>
        <a:bodyPr/>
        <a:lstStyle/>
        <a:p>
          <a:endParaRPr lang="en-ZA"/>
        </a:p>
      </dgm:t>
    </dgm:pt>
    <dgm:pt modelId="{91696169-6514-4E54-B871-0CE9F7823AB1}" type="pres">
      <dgm:prSet presAssocID="{5F1D50B0-B369-4780-8118-55F692DFC4F7}" presName="node" presStyleLbl="node1" presStyleIdx="5" presStyleCnt="9" custRadScaleRad="101393" custRadScaleInc="9496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13B056C1-2C0B-4D06-B90C-A03BD43C15D4}" type="pres">
      <dgm:prSet presAssocID="{98E2054F-C874-4B89-8F72-B41869D236AA}" presName="sibTrans" presStyleLbl="sibTrans2D1" presStyleIdx="5" presStyleCnt="9"/>
      <dgm:spPr/>
      <dgm:t>
        <a:bodyPr/>
        <a:lstStyle/>
        <a:p>
          <a:endParaRPr lang="en-ZA"/>
        </a:p>
      </dgm:t>
    </dgm:pt>
    <dgm:pt modelId="{D19697A4-B459-4216-8EFC-133C16A7ABF4}" type="pres">
      <dgm:prSet presAssocID="{98E2054F-C874-4B89-8F72-B41869D236AA}" presName="connectorText" presStyleLbl="sibTrans2D1" presStyleIdx="5" presStyleCnt="9"/>
      <dgm:spPr/>
      <dgm:t>
        <a:bodyPr/>
        <a:lstStyle/>
        <a:p>
          <a:endParaRPr lang="en-ZA"/>
        </a:p>
      </dgm:t>
    </dgm:pt>
    <dgm:pt modelId="{942B9098-CF31-4AFA-A691-C0F873ED1C48}" type="pres">
      <dgm:prSet presAssocID="{11DCE81B-513D-44BB-B0B7-F3F37154D244}" presName="node" presStyleLbl="node1" presStyleIdx="6" presStyleCnt="9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2EE12A93-6AEC-4D8A-8D28-A179A41C8708}" type="pres">
      <dgm:prSet presAssocID="{F01266AF-0279-4B16-8FA0-29140A393B93}" presName="sibTrans" presStyleLbl="sibTrans2D1" presStyleIdx="6" presStyleCnt="9"/>
      <dgm:spPr/>
      <dgm:t>
        <a:bodyPr/>
        <a:lstStyle/>
        <a:p>
          <a:endParaRPr lang="en-ZA"/>
        </a:p>
      </dgm:t>
    </dgm:pt>
    <dgm:pt modelId="{B43595A5-F79D-401E-933D-E7DEB482F08B}" type="pres">
      <dgm:prSet presAssocID="{F01266AF-0279-4B16-8FA0-29140A393B93}" presName="connectorText" presStyleLbl="sibTrans2D1" presStyleIdx="6" presStyleCnt="9"/>
      <dgm:spPr/>
      <dgm:t>
        <a:bodyPr/>
        <a:lstStyle/>
        <a:p>
          <a:endParaRPr lang="en-ZA"/>
        </a:p>
      </dgm:t>
    </dgm:pt>
    <dgm:pt modelId="{7982EDDE-D3AA-4E87-B757-65E7EDA7BB38}" type="pres">
      <dgm:prSet presAssocID="{D7543D9D-6E02-4DD9-9507-70F157383F3D}" presName="node" presStyleLbl="node1" presStyleIdx="7" presStyleCnt="9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DD6425EE-B82B-49CE-9B1A-A0A177920A11}" type="pres">
      <dgm:prSet presAssocID="{D517D10A-D87B-4EF8-9789-7DE059CD881F}" presName="sibTrans" presStyleLbl="sibTrans2D1" presStyleIdx="7" presStyleCnt="9"/>
      <dgm:spPr/>
      <dgm:t>
        <a:bodyPr/>
        <a:lstStyle/>
        <a:p>
          <a:endParaRPr lang="en-ZA"/>
        </a:p>
      </dgm:t>
    </dgm:pt>
    <dgm:pt modelId="{3F91FBA8-C1F2-48BA-8BDE-D2BF9E540253}" type="pres">
      <dgm:prSet presAssocID="{D517D10A-D87B-4EF8-9789-7DE059CD881F}" presName="connectorText" presStyleLbl="sibTrans2D1" presStyleIdx="7" presStyleCnt="9"/>
      <dgm:spPr/>
      <dgm:t>
        <a:bodyPr/>
        <a:lstStyle/>
        <a:p>
          <a:endParaRPr lang="en-ZA"/>
        </a:p>
      </dgm:t>
    </dgm:pt>
    <dgm:pt modelId="{20FB9578-97F4-4A89-8FA5-7155F5B833F7}" type="pres">
      <dgm:prSet presAssocID="{CC22D6AE-9FBB-40DF-B54E-42EB09DEF3FE}" presName="node" presStyleLbl="node1" presStyleIdx="8" presStyleCnt="9" custScaleX="125677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22DBA8AA-2915-4CB9-811B-B30CCCABCADF}" type="pres">
      <dgm:prSet presAssocID="{F248684E-1547-4FD0-8F71-EF858765489E}" presName="sibTrans" presStyleLbl="sibTrans2D1" presStyleIdx="8" presStyleCnt="9"/>
      <dgm:spPr/>
      <dgm:t>
        <a:bodyPr/>
        <a:lstStyle/>
        <a:p>
          <a:endParaRPr lang="en-ZA"/>
        </a:p>
      </dgm:t>
    </dgm:pt>
    <dgm:pt modelId="{170B217F-961A-4170-B830-8A7519E345EE}" type="pres">
      <dgm:prSet presAssocID="{F248684E-1547-4FD0-8F71-EF858765489E}" presName="connectorText" presStyleLbl="sibTrans2D1" presStyleIdx="8" presStyleCnt="9"/>
      <dgm:spPr/>
      <dgm:t>
        <a:bodyPr/>
        <a:lstStyle/>
        <a:p>
          <a:endParaRPr lang="en-ZA"/>
        </a:p>
      </dgm:t>
    </dgm:pt>
  </dgm:ptLst>
  <dgm:cxnLst>
    <dgm:cxn modelId="{3E5AB0D3-E2B0-4AB1-B902-6C224730AE3D}" type="presOf" srcId="{D517D10A-D87B-4EF8-9789-7DE059CD881F}" destId="{3F91FBA8-C1F2-48BA-8BDE-D2BF9E540253}" srcOrd="1" destOrd="0" presId="urn:microsoft.com/office/officeart/2005/8/layout/cycle2"/>
    <dgm:cxn modelId="{3D8011B2-BDE7-4826-9564-5E8DF7872D98}" type="presOf" srcId="{231B77F9-9360-4EE2-A155-C29E99A33483}" destId="{B5A28E23-0D58-44B8-B7FA-19451D534D94}" srcOrd="1" destOrd="0" presId="urn:microsoft.com/office/officeart/2005/8/layout/cycle2"/>
    <dgm:cxn modelId="{A12F9709-C129-43DE-A7A6-69AB0F151902}" type="presOf" srcId="{231B77F9-9360-4EE2-A155-C29E99A33483}" destId="{8F61DBE6-D294-42CB-926A-B35A031FAF22}" srcOrd="0" destOrd="0" presId="urn:microsoft.com/office/officeart/2005/8/layout/cycle2"/>
    <dgm:cxn modelId="{108BD3EE-E357-41C3-8197-609745071FE9}" type="presOf" srcId="{D517D10A-D87B-4EF8-9789-7DE059CD881F}" destId="{DD6425EE-B82B-49CE-9B1A-A0A177920A11}" srcOrd="0" destOrd="0" presId="urn:microsoft.com/office/officeart/2005/8/layout/cycle2"/>
    <dgm:cxn modelId="{E2CC9D3E-1772-4246-9B35-D320D4D53694}" type="presOf" srcId="{5D898771-D74D-4A86-A9A9-353D0B841FC7}" destId="{4DA34BA1-C1F6-48B7-91B6-4367223300CE}" srcOrd="1" destOrd="0" presId="urn:microsoft.com/office/officeart/2005/8/layout/cycle2"/>
    <dgm:cxn modelId="{469767E7-88D3-45C3-88EB-0386A5B24CBA}" type="presOf" srcId="{F248684E-1547-4FD0-8F71-EF858765489E}" destId="{22DBA8AA-2915-4CB9-811B-B30CCCABCADF}" srcOrd="0" destOrd="0" presId="urn:microsoft.com/office/officeart/2005/8/layout/cycle2"/>
    <dgm:cxn modelId="{C45DC15B-8061-4079-93D7-87BD3E081E85}" srcId="{28DAB399-2FAE-427A-9A09-8479381F76D5}" destId="{D7543D9D-6E02-4DD9-9507-70F157383F3D}" srcOrd="7" destOrd="0" parTransId="{58EB7CE6-A4E8-42FD-B7B4-9764B56092BE}" sibTransId="{D517D10A-D87B-4EF8-9789-7DE059CD881F}"/>
    <dgm:cxn modelId="{29D39570-07BE-469E-A95F-AA72DEFA139E}" type="presOf" srcId="{59ADB9F9-4949-4365-861B-86AD8B9C3228}" destId="{AC03737A-E1CA-44B4-A7D0-9340B30483B8}" srcOrd="1" destOrd="0" presId="urn:microsoft.com/office/officeart/2005/8/layout/cycle2"/>
    <dgm:cxn modelId="{52EEA822-4BB5-4075-AEDE-269148E8FE10}" type="presOf" srcId="{F01266AF-0279-4B16-8FA0-29140A393B93}" destId="{B43595A5-F79D-401E-933D-E7DEB482F08B}" srcOrd="1" destOrd="0" presId="urn:microsoft.com/office/officeart/2005/8/layout/cycle2"/>
    <dgm:cxn modelId="{E94F93B8-855E-4983-BD4E-48DDB65F6361}" srcId="{28DAB399-2FAE-427A-9A09-8479381F76D5}" destId="{88AA11F4-9979-4127-BB8C-EC7A757D967F}" srcOrd="4" destOrd="0" parTransId="{52E292EC-C6C1-4D99-8811-BFC1A4F6DFC8}" sibTransId="{6739ADC6-CBF8-4B38-AF57-DCF630182F6D}"/>
    <dgm:cxn modelId="{8FFC6606-6836-4ED7-AD75-66008856EE7E}" srcId="{28DAB399-2FAE-427A-9A09-8479381F76D5}" destId="{CC22D6AE-9FBB-40DF-B54E-42EB09DEF3FE}" srcOrd="8" destOrd="0" parTransId="{EBDE2D21-B85D-47F4-BD4F-C7C10042AA4C}" sibTransId="{F248684E-1547-4FD0-8F71-EF858765489E}"/>
    <dgm:cxn modelId="{59495094-3DB1-4596-B535-66A7F6404621}" type="presOf" srcId="{59ADB9F9-4949-4365-861B-86AD8B9C3228}" destId="{737C5F8A-CD35-47C5-992A-6E70D5E0E0EC}" srcOrd="0" destOrd="0" presId="urn:microsoft.com/office/officeart/2005/8/layout/cycle2"/>
    <dgm:cxn modelId="{ED805FCA-BC70-499A-BEC1-3595CCFD6E1D}" type="presOf" srcId="{6739ADC6-CBF8-4B38-AF57-DCF630182F6D}" destId="{C2D6277C-1A00-4877-BEDA-DCCF7802C9AA}" srcOrd="0" destOrd="0" presId="urn:microsoft.com/office/officeart/2005/8/layout/cycle2"/>
    <dgm:cxn modelId="{482A0A37-30F4-47E2-8B65-C2656511AAE8}" type="presOf" srcId="{6739ADC6-CBF8-4B38-AF57-DCF630182F6D}" destId="{B8101335-7D79-4F01-B211-3BBF69191EAF}" srcOrd="1" destOrd="0" presId="urn:microsoft.com/office/officeart/2005/8/layout/cycle2"/>
    <dgm:cxn modelId="{A3609854-546F-4EE5-ABBE-6C8DA64ADB2E}" type="presOf" srcId="{CF4F3003-FBEB-4B6A-8D04-134565AF8CC3}" destId="{BFBB194B-B06F-4A5E-855E-86F268D63BEB}" srcOrd="0" destOrd="0" presId="urn:microsoft.com/office/officeart/2005/8/layout/cycle2"/>
    <dgm:cxn modelId="{36C79B4C-9D61-4839-9278-2380AA0E5930}" type="presOf" srcId="{F01266AF-0279-4B16-8FA0-29140A393B93}" destId="{2EE12A93-6AEC-4D8A-8D28-A179A41C8708}" srcOrd="0" destOrd="0" presId="urn:microsoft.com/office/officeart/2005/8/layout/cycle2"/>
    <dgm:cxn modelId="{2AB3D99A-9C90-45A8-B31D-0D961F09DF91}" type="presOf" srcId="{28DAB399-2FAE-427A-9A09-8479381F76D5}" destId="{26B2E814-933C-43B6-A6D2-DD806AACBC8B}" srcOrd="0" destOrd="0" presId="urn:microsoft.com/office/officeart/2005/8/layout/cycle2"/>
    <dgm:cxn modelId="{2D592452-5490-4190-8BD1-359EF53A4AD5}" srcId="{28DAB399-2FAE-427A-9A09-8479381F76D5}" destId="{CF4F3003-FBEB-4B6A-8D04-134565AF8CC3}" srcOrd="0" destOrd="0" parTransId="{133C37BB-B1BA-45EF-8959-59CD31B7FEC2}" sibTransId="{59ADB9F9-4949-4365-861B-86AD8B9C3228}"/>
    <dgm:cxn modelId="{78D4AE0A-A0EC-4ED8-90B0-BADC43F07244}" type="presOf" srcId="{E96E9F50-5858-4AB9-9820-89F86474614D}" destId="{31E06904-345A-4BBE-A368-4B36439D37BE}" srcOrd="0" destOrd="0" presId="urn:microsoft.com/office/officeart/2005/8/layout/cycle2"/>
    <dgm:cxn modelId="{8D0BF2EB-DB6B-4F24-9D0D-E657D34E5448}" type="presOf" srcId="{E96E9F50-5858-4AB9-9820-89F86474614D}" destId="{A8332489-5FA8-4679-BB98-B1FC92D55FAF}" srcOrd="1" destOrd="0" presId="urn:microsoft.com/office/officeart/2005/8/layout/cycle2"/>
    <dgm:cxn modelId="{59342F9B-B8DD-4915-99DA-43B5F313CFF2}" type="presOf" srcId="{F248684E-1547-4FD0-8F71-EF858765489E}" destId="{170B217F-961A-4170-B830-8A7519E345EE}" srcOrd="1" destOrd="0" presId="urn:microsoft.com/office/officeart/2005/8/layout/cycle2"/>
    <dgm:cxn modelId="{7BF5A655-3BCB-484D-A430-0D8192BB8108}" srcId="{28DAB399-2FAE-427A-9A09-8479381F76D5}" destId="{73AF6083-0B69-4A8D-AE79-5FAE94D63FF7}" srcOrd="3" destOrd="0" parTransId="{F024D5F1-654F-4225-B107-14702BEF4C8A}" sibTransId="{231B77F9-9360-4EE2-A155-C29E99A33483}"/>
    <dgm:cxn modelId="{5956939C-5DD2-4E56-B93F-AE8AE25EF252}" type="presOf" srcId="{FA8E227D-2207-440D-B9F1-2838121ACFD2}" destId="{27524036-0860-402A-91B7-C223C7858B46}" srcOrd="0" destOrd="0" presId="urn:microsoft.com/office/officeart/2005/8/layout/cycle2"/>
    <dgm:cxn modelId="{DEC39B98-6772-4E03-B036-887F40EA0376}" srcId="{28DAB399-2FAE-427A-9A09-8479381F76D5}" destId="{5F1D50B0-B369-4780-8118-55F692DFC4F7}" srcOrd="5" destOrd="0" parTransId="{F1479F5C-9160-41AE-9450-58A6C989A17D}" sibTransId="{98E2054F-C874-4B89-8F72-B41869D236AA}"/>
    <dgm:cxn modelId="{1B687FA5-055F-4090-822F-F3FD176E353A}" type="presOf" srcId="{11DCE81B-513D-44BB-B0B7-F3F37154D244}" destId="{942B9098-CF31-4AFA-A691-C0F873ED1C48}" srcOrd="0" destOrd="0" presId="urn:microsoft.com/office/officeart/2005/8/layout/cycle2"/>
    <dgm:cxn modelId="{9B8054C6-A2AD-49F9-B3B8-3AA10AA33F87}" type="presOf" srcId="{73AF6083-0B69-4A8D-AE79-5FAE94D63FF7}" destId="{79F148D1-CE23-4076-A6C9-7E64C0DA4CC6}" srcOrd="0" destOrd="0" presId="urn:microsoft.com/office/officeart/2005/8/layout/cycle2"/>
    <dgm:cxn modelId="{03320A50-CD53-4DD6-ABB2-C28548B4A515}" type="presOf" srcId="{9B540A24-988A-47D5-BE8B-8292961DB94D}" destId="{E66FE1D8-ECA7-4A69-B9EF-34CECCEFFB55}" srcOrd="0" destOrd="0" presId="urn:microsoft.com/office/officeart/2005/8/layout/cycle2"/>
    <dgm:cxn modelId="{5F0390C7-852C-4C52-8D71-46DF2BD67B63}" type="presOf" srcId="{88AA11F4-9979-4127-BB8C-EC7A757D967F}" destId="{5271139E-DF65-4197-A859-8DD81D56811B}" srcOrd="0" destOrd="0" presId="urn:microsoft.com/office/officeart/2005/8/layout/cycle2"/>
    <dgm:cxn modelId="{F800B029-BBE9-4EB7-A286-491843FF885E}" srcId="{28DAB399-2FAE-427A-9A09-8479381F76D5}" destId="{9B540A24-988A-47D5-BE8B-8292961DB94D}" srcOrd="2" destOrd="0" parTransId="{B6C1AFD2-EC60-4F5B-92D8-263840DA9BBE}" sibTransId="{E96E9F50-5858-4AB9-9820-89F86474614D}"/>
    <dgm:cxn modelId="{5DE1D7DF-D3EA-4406-A871-A4C756BDF23A}" type="presOf" srcId="{5F1D50B0-B369-4780-8118-55F692DFC4F7}" destId="{91696169-6514-4E54-B871-0CE9F7823AB1}" srcOrd="0" destOrd="0" presId="urn:microsoft.com/office/officeart/2005/8/layout/cycle2"/>
    <dgm:cxn modelId="{2DDB32B4-A4AF-4B93-ABD0-5A80E216D18F}" type="presOf" srcId="{CC22D6AE-9FBB-40DF-B54E-42EB09DEF3FE}" destId="{20FB9578-97F4-4A89-8FA5-7155F5B833F7}" srcOrd="0" destOrd="0" presId="urn:microsoft.com/office/officeart/2005/8/layout/cycle2"/>
    <dgm:cxn modelId="{40B3F765-9C0A-4970-9EFE-5F4C4227E438}" type="presOf" srcId="{D7543D9D-6E02-4DD9-9507-70F157383F3D}" destId="{7982EDDE-D3AA-4E87-B757-65E7EDA7BB38}" srcOrd="0" destOrd="0" presId="urn:microsoft.com/office/officeart/2005/8/layout/cycle2"/>
    <dgm:cxn modelId="{E8BCB845-BBC0-4098-8CB2-D1EE024BD342}" type="presOf" srcId="{98E2054F-C874-4B89-8F72-B41869D236AA}" destId="{13B056C1-2C0B-4D06-B90C-A03BD43C15D4}" srcOrd="0" destOrd="0" presId="urn:microsoft.com/office/officeart/2005/8/layout/cycle2"/>
    <dgm:cxn modelId="{920D587D-01AB-410E-BF1D-317D400E8E9B}" srcId="{28DAB399-2FAE-427A-9A09-8479381F76D5}" destId="{FA8E227D-2207-440D-B9F1-2838121ACFD2}" srcOrd="1" destOrd="0" parTransId="{A02932AE-1CB1-4FB9-8C97-B07FD32BAC8C}" sibTransId="{5D898771-D74D-4A86-A9A9-353D0B841FC7}"/>
    <dgm:cxn modelId="{130C8061-6EE0-4682-BD8A-F65BC9A658C9}" type="presOf" srcId="{5D898771-D74D-4A86-A9A9-353D0B841FC7}" destId="{2C0A630E-9482-41A1-A457-776389A3AD9B}" srcOrd="0" destOrd="0" presId="urn:microsoft.com/office/officeart/2005/8/layout/cycle2"/>
    <dgm:cxn modelId="{D6AE34E9-A919-4BFE-8A14-684A4613DB28}" type="presOf" srcId="{98E2054F-C874-4B89-8F72-B41869D236AA}" destId="{D19697A4-B459-4216-8EFC-133C16A7ABF4}" srcOrd="1" destOrd="0" presId="urn:microsoft.com/office/officeart/2005/8/layout/cycle2"/>
    <dgm:cxn modelId="{B1D475FE-B201-4B12-9EAF-D6804F15C996}" srcId="{28DAB399-2FAE-427A-9A09-8479381F76D5}" destId="{11DCE81B-513D-44BB-B0B7-F3F37154D244}" srcOrd="6" destOrd="0" parTransId="{5744804F-EE50-4C25-88CB-D8186C063961}" sibTransId="{F01266AF-0279-4B16-8FA0-29140A393B93}"/>
    <dgm:cxn modelId="{6945ABD8-2803-4E10-86D8-1D0CA87996EA}" type="presParOf" srcId="{26B2E814-933C-43B6-A6D2-DD806AACBC8B}" destId="{BFBB194B-B06F-4A5E-855E-86F268D63BEB}" srcOrd="0" destOrd="0" presId="urn:microsoft.com/office/officeart/2005/8/layout/cycle2"/>
    <dgm:cxn modelId="{1B5F053E-29FC-45F1-91E6-52F703241832}" type="presParOf" srcId="{26B2E814-933C-43B6-A6D2-DD806AACBC8B}" destId="{737C5F8A-CD35-47C5-992A-6E70D5E0E0EC}" srcOrd="1" destOrd="0" presId="urn:microsoft.com/office/officeart/2005/8/layout/cycle2"/>
    <dgm:cxn modelId="{0D121B18-9465-4F2B-B278-C1A9338043B2}" type="presParOf" srcId="{737C5F8A-CD35-47C5-992A-6E70D5E0E0EC}" destId="{AC03737A-E1CA-44B4-A7D0-9340B30483B8}" srcOrd="0" destOrd="0" presId="urn:microsoft.com/office/officeart/2005/8/layout/cycle2"/>
    <dgm:cxn modelId="{F1901272-DC4D-48DA-9635-E309B08935D4}" type="presParOf" srcId="{26B2E814-933C-43B6-A6D2-DD806AACBC8B}" destId="{27524036-0860-402A-91B7-C223C7858B46}" srcOrd="2" destOrd="0" presId="urn:microsoft.com/office/officeart/2005/8/layout/cycle2"/>
    <dgm:cxn modelId="{F31F2489-4CF1-4CD0-A969-6824D9AAAABB}" type="presParOf" srcId="{26B2E814-933C-43B6-A6D2-DD806AACBC8B}" destId="{2C0A630E-9482-41A1-A457-776389A3AD9B}" srcOrd="3" destOrd="0" presId="urn:microsoft.com/office/officeart/2005/8/layout/cycle2"/>
    <dgm:cxn modelId="{1416F6D6-87F0-49CD-B53C-7EB640136A77}" type="presParOf" srcId="{2C0A630E-9482-41A1-A457-776389A3AD9B}" destId="{4DA34BA1-C1F6-48B7-91B6-4367223300CE}" srcOrd="0" destOrd="0" presId="urn:microsoft.com/office/officeart/2005/8/layout/cycle2"/>
    <dgm:cxn modelId="{BF019FC6-FD0F-48E2-ADA1-44D03899A7A1}" type="presParOf" srcId="{26B2E814-933C-43B6-A6D2-DD806AACBC8B}" destId="{E66FE1D8-ECA7-4A69-B9EF-34CECCEFFB55}" srcOrd="4" destOrd="0" presId="urn:microsoft.com/office/officeart/2005/8/layout/cycle2"/>
    <dgm:cxn modelId="{333081C8-8E98-4DDB-BD2C-6005FCDD39F8}" type="presParOf" srcId="{26B2E814-933C-43B6-A6D2-DD806AACBC8B}" destId="{31E06904-345A-4BBE-A368-4B36439D37BE}" srcOrd="5" destOrd="0" presId="urn:microsoft.com/office/officeart/2005/8/layout/cycle2"/>
    <dgm:cxn modelId="{ECCDF94E-AE14-4751-A9C0-ADEC26C0A59B}" type="presParOf" srcId="{31E06904-345A-4BBE-A368-4B36439D37BE}" destId="{A8332489-5FA8-4679-BB98-B1FC92D55FAF}" srcOrd="0" destOrd="0" presId="urn:microsoft.com/office/officeart/2005/8/layout/cycle2"/>
    <dgm:cxn modelId="{0BB176FF-2FC9-45E2-A5AB-13EC924045CD}" type="presParOf" srcId="{26B2E814-933C-43B6-A6D2-DD806AACBC8B}" destId="{79F148D1-CE23-4076-A6C9-7E64C0DA4CC6}" srcOrd="6" destOrd="0" presId="urn:microsoft.com/office/officeart/2005/8/layout/cycle2"/>
    <dgm:cxn modelId="{6F1BAC09-DE72-40CF-9A71-0EEA2DABFCF8}" type="presParOf" srcId="{26B2E814-933C-43B6-A6D2-DD806AACBC8B}" destId="{8F61DBE6-D294-42CB-926A-B35A031FAF22}" srcOrd="7" destOrd="0" presId="urn:microsoft.com/office/officeart/2005/8/layout/cycle2"/>
    <dgm:cxn modelId="{5FEACB5B-39F0-4170-AEA4-0B7977053911}" type="presParOf" srcId="{8F61DBE6-D294-42CB-926A-B35A031FAF22}" destId="{B5A28E23-0D58-44B8-B7FA-19451D534D94}" srcOrd="0" destOrd="0" presId="urn:microsoft.com/office/officeart/2005/8/layout/cycle2"/>
    <dgm:cxn modelId="{7FB9F4F4-668C-42C7-89B3-AB52103B0A50}" type="presParOf" srcId="{26B2E814-933C-43B6-A6D2-DD806AACBC8B}" destId="{5271139E-DF65-4197-A859-8DD81D56811B}" srcOrd="8" destOrd="0" presId="urn:microsoft.com/office/officeart/2005/8/layout/cycle2"/>
    <dgm:cxn modelId="{80F0B81E-4736-4661-8C28-96F73D600B6F}" type="presParOf" srcId="{26B2E814-933C-43B6-A6D2-DD806AACBC8B}" destId="{C2D6277C-1A00-4877-BEDA-DCCF7802C9AA}" srcOrd="9" destOrd="0" presId="urn:microsoft.com/office/officeart/2005/8/layout/cycle2"/>
    <dgm:cxn modelId="{CDA5DD4D-3F94-4487-BC78-1D6E7AC6648B}" type="presParOf" srcId="{C2D6277C-1A00-4877-BEDA-DCCF7802C9AA}" destId="{B8101335-7D79-4F01-B211-3BBF69191EAF}" srcOrd="0" destOrd="0" presId="urn:microsoft.com/office/officeart/2005/8/layout/cycle2"/>
    <dgm:cxn modelId="{E5456B90-5C64-459E-872B-171F4D5D5BD0}" type="presParOf" srcId="{26B2E814-933C-43B6-A6D2-DD806AACBC8B}" destId="{91696169-6514-4E54-B871-0CE9F7823AB1}" srcOrd="10" destOrd="0" presId="urn:microsoft.com/office/officeart/2005/8/layout/cycle2"/>
    <dgm:cxn modelId="{CF17D493-73DB-4B81-AAE7-CF4920243ED0}" type="presParOf" srcId="{26B2E814-933C-43B6-A6D2-DD806AACBC8B}" destId="{13B056C1-2C0B-4D06-B90C-A03BD43C15D4}" srcOrd="11" destOrd="0" presId="urn:microsoft.com/office/officeart/2005/8/layout/cycle2"/>
    <dgm:cxn modelId="{7CB991B0-45D6-4633-8E2D-5F1B9F9F61D2}" type="presParOf" srcId="{13B056C1-2C0B-4D06-B90C-A03BD43C15D4}" destId="{D19697A4-B459-4216-8EFC-133C16A7ABF4}" srcOrd="0" destOrd="0" presId="urn:microsoft.com/office/officeart/2005/8/layout/cycle2"/>
    <dgm:cxn modelId="{33AA2612-0FB3-493D-B343-D05F433853E1}" type="presParOf" srcId="{26B2E814-933C-43B6-A6D2-DD806AACBC8B}" destId="{942B9098-CF31-4AFA-A691-C0F873ED1C48}" srcOrd="12" destOrd="0" presId="urn:microsoft.com/office/officeart/2005/8/layout/cycle2"/>
    <dgm:cxn modelId="{D47E5EAC-E9D1-4EB2-AB81-FE8AFF6DE0E7}" type="presParOf" srcId="{26B2E814-933C-43B6-A6D2-DD806AACBC8B}" destId="{2EE12A93-6AEC-4D8A-8D28-A179A41C8708}" srcOrd="13" destOrd="0" presId="urn:microsoft.com/office/officeart/2005/8/layout/cycle2"/>
    <dgm:cxn modelId="{FE59BAB1-5D44-415C-A0B3-3F205EF08B56}" type="presParOf" srcId="{2EE12A93-6AEC-4D8A-8D28-A179A41C8708}" destId="{B43595A5-F79D-401E-933D-E7DEB482F08B}" srcOrd="0" destOrd="0" presId="urn:microsoft.com/office/officeart/2005/8/layout/cycle2"/>
    <dgm:cxn modelId="{3A45785F-1D5B-4C3F-8B35-06DDA3D3CDE3}" type="presParOf" srcId="{26B2E814-933C-43B6-A6D2-DD806AACBC8B}" destId="{7982EDDE-D3AA-4E87-B757-65E7EDA7BB38}" srcOrd="14" destOrd="0" presId="urn:microsoft.com/office/officeart/2005/8/layout/cycle2"/>
    <dgm:cxn modelId="{FF746C08-911D-4B26-A50E-9C9E5A429937}" type="presParOf" srcId="{26B2E814-933C-43B6-A6D2-DD806AACBC8B}" destId="{DD6425EE-B82B-49CE-9B1A-A0A177920A11}" srcOrd="15" destOrd="0" presId="urn:microsoft.com/office/officeart/2005/8/layout/cycle2"/>
    <dgm:cxn modelId="{220D279B-C04C-4826-AB2D-1F4B77C92776}" type="presParOf" srcId="{DD6425EE-B82B-49CE-9B1A-A0A177920A11}" destId="{3F91FBA8-C1F2-48BA-8BDE-D2BF9E540253}" srcOrd="0" destOrd="0" presId="urn:microsoft.com/office/officeart/2005/8/layout/cycle2"/>
    <dgm:cxn modelId="{4785000D-4C01-41B8-A434-65D8BF8F0CC6}" type="presParOf" srcId="{26B2E814-933C-43B6-A6D2-DD806AACBC8B}" destId="{20FB9578-97F4-4A89-8FA5-7155F5B833F7}" srcOrd="16" destOrd="0" presId="urn:microsoft.com/office/officeart/2005/8/layout/cycle2"/>
    <dgm:cxn modelId="{820016AA-CC91-4992-9E39-61B39E6B4786}" type="presParOf" srcId="{26B2E814-933C-43B6-A6D2-DD806AACBC8B}" destId="{22DBA8AA-2915-4CB9-811B-B30CCCABCADF}" srcOrd="17" destOrd="0" presId="urn:microsoft.com/office/officeart/2005/8/layout/cycle2"/>
    <dgm:cxn modelId="{3DD6FD54-E3D5-4373-840C-801BB6DE0A69}" type="presParOf" srcId="{22DBA8AA-2915-4CB9-811B-B30CCCABCADF}" destId="{170B217F-961A-4170-B830-8A7519E345EE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C9641D7-F51A-4758-925E-9D9EDAB6C8D2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221A6F66-BA7D-47C7-B8FA-B8F8A6BB4EEA}">
      <dgm:prSet phldrT="[Text]"/>
      <dgm:spPr/>
      <dgm:t>
        <a:bodyPr/>
        <a:lstStyle/>
        <a:p>
          <a:r>
            <a:rPr lang="en-ZA" dirty="0" smtClean="0">
              <a:solidFill>
                <a:schemeClr val="tx1"/>
              </a:solidFill>
            </a:rPr>
            <a:t>Provincial Training</a:t>
          </a:r>
          <a:endParaRPr lang="en-ZA" dirty="0">
            <a:solidFill>
              <a:schemeClr val="tx1"/>
            </a:solidFill>
          </a:endParaRPr>
        </a:p>
      </dgm:t>
    </dgm:pt>
    <dgm:pt modelId="{A5A7218B-4DBE-4F07-9BA8-B679D9383DFC}" type="parTrans" cxnId="{C5B2BA68-C448-4958-BC24-672365EBD440}">
      <dgm:prSet/>
      <dgm:spPr/>
      <dgm:t>
        <a:bodyPr/>
        <a:lstStyle/>
        <a:p>
          <a:endParaRPr lang="en-ZA">
            <a:solidFill>
              <a:schemeClr val="tx1"/>
            </a:solidFill>
          </a:endParaRPr>
        </a:p>
      </dgm:t>
    </dgm:pt>
    <dgm:pt modelId="{D824AF6E-5C0F-4B72-B7F5-FC8041EE52E2}" type="sibTrans" cxnId="{C5B2BA68-C448-4958-BC24-672365EBD440}">
      <dgm:prSet/>
      <dgm:spPr/>
      <dgm:t>
        <a:bodyPr/>
        <a:lstStyle/>
        <a:p>
          <a:endParaRPr lang="en-ZA">
            <a:solidFill>
              <a:schemeClr val="tx1"/>
            </a:solidFill>
          </a:endParaRPr>
        </a:p>
      </dgm:t>
    </dgm:pt>
    <dgm:pt modelId="{95B96077-5642-4986-BD14-7CFAB5E497B0}">
      <dgm:prSet phldrT="[Text]"/>
      <dgm:spPr/>
      <dgm:t>
        <a:bodyPr/>
        <a:lstStyle/>
        <a:p>
          <a:r>
            <a:rPr lang="en-ZA" dirty="0" smtClean="0">
              <a:solidFill>
                <a:schemeClr val="tx1"/>
              </a:solidFill>
            </a:rPr>
            <a:t>District Training</a:t>
          </a:r>
          <a:endParaRPr lang="en-ZA" dirty="0">
            <a:solidFill>
              <a:schemeClr val="tx1"/>
            </a:solidFill>
          </a:endParaRPr>
        </a:p>
      </dgm:t>
    </dgm:pt>
    <dgm:pt modelId="{B201A760-AEE0-4721-8DAE-ABF4A442C05D}" type="parTrans" cxnId="{D78ED5C2-F298-45A4-8C12-E240F6A9906B}">
      <dgm:prSet/>
      <dgm:spPr/>
      <dgm:t>
        <a:bodyPr/>
        <a:lstStyle/>
        <a:p>
          <a:endParaRPr lang="en-ZA">
            <a:solidFill>
              <a:schemeClr val="tx1"/>
            </a:solidFill>
          </a:endParaRPr>
        </a:p>
      </dgm:t>
    </dgm:pt>
    <dgm:pt modelId="{95F4039B-F037-4B90-A1E5-F97B8F2EF1C1}" type="sibTrans" cxnId="{D78ED5C2-F298-45A4-8C12-E240F6A9906B}">
      <dgm:prSet/>
      <dgm:spPr/>
      <dgm:t>
        <a:bodyPr/>
        <a:lstStyle/>
        <a:p>
          <a:endParaRPr lang="en-ZA">
            <a:solidFill>
              <a:schemeClr val="tx1"/>
            </a:solidFill>
          </a:endParaRPr>
        </a:p>
      </dgm:t>
    </dgm:pt>
    <dgm:pt modelId="{9C08EF4B-49DB-4337-A50E-4C08787D07A8}">
      <dgm:prSet phldrT="[Text]"/>
      <dgm:spPr/>
      <dgm:t>
        <a:bodyPr/>
        <a:lstStyle/>
        <a:p>
          <a:r>
            <a:rPr lang="en-ZA" dirty="0" smtClean="0">
              <a:solidFill>
                <a:schemeClr val="tx1"/>
              </a:solidFill>
            </a:rPr>
            <a:t>Health Facility Training</a:t>
          </a:r>
          <a:endParaRPr lang="en-ZA" dirty="0">
            <a:solidFill>
              <a:schemeClr val="tx1"/>
            </a:solidFill>
          </a:endParaRPr>
        </a:p>
      </dgm:t>
    </dgm:pt>
    <dgm:pt modelId="{6DE2B126-A857-4144-AA2E-9F6D53A231DF}" type="parTrans" cxnId="{0ADDA9A0-5BDF-460F-8285-C1E362A48368}">
      <dgm:prSet/>
      <dgm:spPr/>
      <dgm:t>
        <a:bodyPr/>
        <a:lstStyle/>
        <a:p>
          <a:endParaRPr lang="en-ZA">
            <a:solidFill>
              <a:schemeClr val="tx1"/>
            </a:solidFill>
          </a:endParaRPr>
        </a:p>
      </dgm:t>
    </dgm:pt>
    <dgm:pt modelId="{8A045825-917E-4387-BBFD-5F87122867BC}" type="sibTrans" cxnId="{0ADDA9A0-5BDF-460F-8285-C1E362A48368}">
      <dgm:prSet/>
      <dgm:spPr/>
      <dgm:t>
        <a:bodyPr/>
        <a:lstStyle/>
        <a:p>
          <a:endParaRPr lang="en-ZA">
            <a:solidFill>
              <a:schemeClr val="tx1"/>
            </a:solidFill>
          </a:endParaRPr>
        </a:p>
      </dgm:t>
    </dgm:pt>
    <dgm:pt modelId="{77011CE4-983A-4923-9378-A74B3EA91291}" type="pres">
      <dgm:prSet presAssocID="{0C9641D7-F51A-4758-925E-9D9EDAB6C8D2}" presName="Name0" presStyleCnt="0">
        <dgm:presLayoutVars>
          <dgm:dir/>
          <dgm:resizeHandles val="exact"/>
        </dgm:presLayoutVars>
      </dgm:prSet>
      <dgm:spPr/>
    </dgm:pt>
    <dgm:pt modelId="{1E777DA1-ACA3-4A0E-9A2F-9A3DD4FA3B1A}" type="pres">
      <dgm:prSet presAssocID="{221A6F66-BA7D-47C7-B8FA-B8F8A6BB4EEA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244D7439-E392-4993-877B-A58A936516BE}" type="pres">
      <dgm:prSet presAssocID="{D824AF6E-5C0F-4B72-B7F5-FC8041EE52E2}" presName="sibTrans" presStyleLbl="sibTrans2D1" presStyleIdx="0" presStyleCnt="2"/>
      <dgm:spPr/>
      <dgm:t>
        <a:bodyPr/>
        <a:lstStyle/>
        <a:p>
          <a:endParaRPr lang="en-ZA"/>
        </a:p>
      </dgm:t>
    </dgm:pt>
    <dgm:pt modelId="{AB90AECE-2B01-43B0-AB64-D0CD074317C4}" type="pres">
      <dgm:prSet presAssocID="{D824AF6E-5C0F-4B72-B7F5-FC8041EE52E2}" presName="connectorText" presStyleLbl="sibTrans2D1" presStyleIdx="0" presStyleCnt="2"/>
      <dgm:spPr/>
      <dgm:t>
        <a:bodyPr/>
        <a:lstStyle/>
        <a:p>
          <a:endParaRPr lang="en-ZA"/>
        </a:p>
      </dgm:t>
    </dgm:pt>
    <dgm:pt modelId="{F0BBE4C8-A9FE-4B09-87BA-E2ACF5646A3D}" type="pres">
      <dgm:prSet presAssocID="{95B96077-5642-4986-BD14-7CFAB5E497B0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E60CC89E-8AC2-4056-8180-25A4C78E79E8}" type="pres">
      <dgm:prSet presAssocID="{95F4039B-F037-4B90-A1E5-F97B8F2EF1C1}" presName="sibTrans" presStyleLbl="sibTrans2D1" presStyleIdx="1" presStyleCnt="2"/>
      <dgm:spPr/>
      <dgm:t>
        <a:bodyPr/>
        <a:lstStyle/>
        <a:p>
          <a:endParaRPr lang="en-ZA"/>
        </a:p>
      </dgm:t>
    </dgm:pt>
    <dgm:pt modelId="{6F096E75-F7D0-4908-8F7E-47713398101D}" type="pres">
      <dgm:prSet presAssocID="{95F4039B-F037-4B90-A1E5-F97B8F2EF1C1}" presName="connectorText" presStyleLbl="sibTrans2D1" presStyleIdx="1" presStyleCnt="2"/>
      <dgm:spPr/>
      <dgm:t>
        <a:bodyPr/>
        <a:lstStyle/>
        <a:p>
          <a:endParaRPr lang="en-ZA"/>
        </a:p>
      </dgm:t>
    </dgm:pt>
    <dgm:pt modelId="{69125EA8-967D-4EA1-89D0-7B0FBF53483D}" type="pres">
      <dgm:prSet presAssocID="{9C08EF4B-49DB-4337-A50E-4C08787D07A8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</dgm:ptLst>
  <dgm:cxnLst>
    <dgm:cxn modelId="{E2DBFB76-503B-4FDB-9E3B-218DFA090682}" type="presOf" srcId="{D824AF6E-5C0F-4B72-B7F5-FC8041EE52E2}" destId="{244D7439-E392-4993-877B-A58A936516BE}" srcOrd="0" destOrd="0" presId="urn:microsoft.com/office/officeart/2005/8/layout/process1"/>
    <dgm:cxn modelId="{3B081E5D-0CDE-4922-8E5D-2EA0EB4BC51B}" type="presOf" srcId="{9C08EF4B-49DB-4337-A50E-4C08787D07A8}" destId="{69125EA8-967D-4EA1-89D0-7B0FBF53483D}" srcOrd="0" destOrd="0" presId="urn:microsoft.com/office/officeart/2005/8/layout/process1"/>
    <dgm:cxn modelId="{88FFF872-2E98-44BD-B87A-D302FE20C2A9}" type="presOf" srcId="{0C9641D7-F51A-4758-925E-9D9EDAB6C8D2}" destId="{77011CE4-983A-4923-9378-A74B3EA91291}" srcOrd="0" destOrd="0" presId="urn:microsoft.com/office/officeart/2005/8/layout/process1"/>
    <dgm:cxn modelId="{0ADDA9A0-5BDF-460F-8285-C1E362A48368}" srcId="{0C9641D7-F51A-4758-925E-9D9EDAB6C8D2}" destId="{9C08EF4B-49DB-4337-A50E-4C08787D07A8}" srcOrd="2" destOrd="0" parTransId="{6DE2B126-A857-4144-AA2E-9F6D53A231DF}" sibTransId="{8A045825-917E-4387-BBFD-5F87122867BC}"/>
    <dgm:cxn modelId="{5BAADBFD-0E33-49C6-B00E-661C3700F4D7}" type="presOf" srcId="{D824AF6E-5C0F-4B72-B7F5-FC8041EE52E2}" destId="{AB90AECE-2B01-43B0-AB64-D0CD074317C4}" srcOrd="1" destOrd="0" presId="urn:microsoft.com/office/officeart/2005/8/layout/process1"/>
    <dgm:cxn modelId="{5347C3C1-4A80-42A3-9A55-EC4EFD73FBD6}" type="presOf" srcId="{95B96077-5642-4986-BD14-7CFAB5E497B0}" destId="{F0BBE4C8-A9FE-4B09-87BA-E2ACF5646A3D}" srcOrd="0" destOrd="0" presId="urn:microsoft.com/office/officeart/2005/8/layout/process1"/>
    <dgm:cxn modelId="{141E2C9D-F02F-4F8D-81D9-652468DD7CE1}" type="presOf" srcId="{95F4039B-F037-4B90-A1E5-F97B8F2EF1C1}" destId="{6F096E75-F7D0-4908-8F7E-47713398101D}" srcOrd="1" destOrd="0" presId="urn:microsoft.com/office/officeart/2005/8/layout/process1"/>
    <dgm:cxn modelId="{C5B2BA68-C448-4958-BC24-672365EBD440}" srcId="{0C9641D7-F51A-4758-925E-9D9EDAB6C8D2}" destId="{221A6F66-BA7D-47C7-B8FA-B8F8A6BB4EEA}" srcOrd="0" destOrd="0" parTransId="{A5A7218B-4DBE-4F07-9BA8-B679D9383DFC}" sibTransId="{D824AF6E-5C0F-4B72-B7F5-FC8041EE52E2}"/>
    <dgm:cxn modelId="{29DD5F08-B4A8-444D-A738-CFE0A648A4D4}" type="presOf" srcId="{95F4039B-F037-4B90-A1E5-F97B8F2EF1C1}" destId="{E60CC89E-8AC2-4056-8180-25A4C78E79E8}" srcOrd="0" destOrd="0" presId="urn:microsoft.com/office/officeart/2005/8/layout/process1"/>
    <dgm:cxn modelId="{D78ED5C2-F298-45A4-8C12-E240F6A9906B}" srcId="{0C9641D7-F51A-4758-925E-9D9EDAB6C8D2}" destId="{95B96077-5642-4986-BD14-7CFAB5E497B0}" srcOrd="1" destOrd="0" parTransId="{B201A760-AEE0-4721-8DAE-ABF4A442C05D}" sibTransId="{95F4039B-F037-4B90-A1E5-F97B8F2EF1C1}"/>
    <dgm:cxn modelId="{79AE1D9D-5FD1-4E54-817D-EC2F81A6D8B8}" type="presOf" srcId="{221A6F66-BA7D-47C7-B8FA-B8F8A6BB4EEA}" destId="{1E777DA1-ACA3-4A0E-9A2F-9A3DD4FA3B1A}" srcOrd="0" destOrd="0" presId="urn:microsoft.com/office/officeart/2005/8/layout/process1"/>
    <dgm:cxn modelId="{C48748E4-04D3-4828-BDC2-701D9F8FADD1}" type="presParOf" srcId="{77011CE4-983A-4923-9378-A74B3EA91291}" destId="{1E777DA1-ACA3-4A0E-9A2F-9A3DD4FA3B1A}" srcOrd="0" destOrd="0" presId="urn:microsoft.com/office/officeart/2005/8/layout/process1"/>
    <dgm:cxn modelId="{DA58FC71-127E-4767-9637-5D0A9C1FD233}" type="presParOf" srcId="{77011CE4-983A-4923-9378-A74B3EA91291}" destId="{244D7439-E392-4993-877B-A58A936516BE}" srcOrd="1" destOrd="0" presId="urn:microsoft.com/office/officeart/2005/8/layout/process1"/>
    <dgm:cxn modelId="{1CF68567-B773-433E-9D10-C79DF33C1091}" type="presParOf" srcId="{244D7439-E392-4993-877B-A58A936516BE}" destId="{AB90AECE-2B01-43B0-AB64-D0CD074317C4}" srcOrd="0" destOrd="0" presId="urn:microsoft.com/office/officeart/2005/8/layout/process1"/>
    <dgm:cxn modelId="{B44A2D45-B8FB-4D2A-9EC4-100DBF873D4C}" type="presParOf" srcId="{77011CE4-983A-4923-9378-A74B3EA91291}" destId="{F0BBE4C8-A9FE-4B09-87BA-E2ACF5646A3D}" srcOrd="2" destOrd="0" presId="urn:microsoft.com/office/officeart/2005/8/layout/process1"/>
    <dgm:cxn modelId="{20ECFC99-1BB1-4B59-A3F5-2FEC86310025}" type="presParOf" srcId="{77011CE4-983A-4923-9378-A74B3EA91291}" destId="{E60CC89E-8AC2-4056-8180-25A4C78E79E8}" srcOrd="3" destOrd="0" presId="urn:microsoft.com/office/officeart/2005/8/layout/process1"/>
    <dgm:cxn modelId="{2631CA86-5185-4829-A0C3-D920FE3283DD}" type="presParOf" srcId="{E60CC89E-8AC2-4056-8180-25A4C78E79E8}" destId="{6F096E75-F7D0-4908-8F7E-47713398101D}" srcOrd="0" destOrd="0" presId="urn:microsoft.com/office/officeart/2005/8/layout/process1"/>
    <dgm:cxn modelId="{217137DB-7F3D-4299-9EEC-E7E66A9FE252}" type="presParOf" srcId="{77011CE4-983A-4923-9378-A74B3EA91291}" destId="{69125EA8-967D-4EA1-89D0-7B0FBF53483D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BB194B-B06F-4A5E-855E-86F268D63BEB}">
      <dsp:nvSpPr>
        <dsp:cNvPr id="0" name=""/>
        <dsp:cNvSpPr/>
      </dsp:nvSpPr>
      <dsp:spPr>
        <a:xfrm>
          <a:off x="3826204" y="5268"/>
          <a:ext cx="1117327" cy="111732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1400" kern="1200" dirty="0" smtClean="0">
              <a:solidFill>
                <a:schemeClr val="tx1"/>
              </a:solidFill>
              <a:latin typeface="+mj-lt"/>
            </a:rPr>
            <a:t>Order specimen collection materials</a:t>
          </a:r>
          <a:endParaRPr lang="en-ZA" sz="1400" kern="1200" dirty="0">
            <a:solidFill>
              <a:schemeClr val="tx1"/>
            </a:solidFill>
            <a:latin typeface="+mj-lt"/>
          </a:endParaRPr>
        </a:p>
      </dsp:txBody>
      <dsp:txXfrm>
        <a:off x="3989833" y="168897"/>
        <a:ext cx="790069" cy="790069"/>
      </dsp:txXfrm>
    </dsp:sp>
    <dsp:sp modelId="{737C5F8A-CD35-47C5-992A-6E70D5E0E0EC}">
      <dsp:nvSpPr>
        <dsp:cNvPr id="0" name=""/>
        <dsp:cNvSpPr/>
      </dsp:nvSpPr>
      <dsp:spPr>
        <a:xfrm rot="1200019">
          <a:off x="5016549" y="659258"/>
          <a:ext cx="296496" cy="3770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ZA" sz="1600" kern="1200"/>
        </a:p>
      </dsp:txBody>
      <dsp:txXfrm>
        <a:off x="5019231" y="719466"/>
        <a:ext cx="207547" cy="226259"/>
      </dsp:txXfrm>
    </dsp:sp>
    <dsp:sp modelId="{27524036-0860-402A-91B7-C223C7858B46}">
      <dsp:nvSpPr>
        <dsp:cNvPr id="0" name=""/>
        <dsp:cNvSpPr/>
      </dsp:nvSpPr>
      <dsp:spPr>
        <a:xfrm>
          <a:off x="5401835" y="578760"/>
          <a:ext cx="1117327" cy="111732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1400" kern="1200" dirty="0" smtClean="0">
              <a:solidFill>
                <a:schemeClr val="tx1"/>
              </a:solidFill>
              <a:latin typeface="+mj-lt"/>
            </a:rPr>
            <a:t>Collect samples from Patient</a:t>
          </a:r>
          <a:endParaRPr lang="en-ZA" sz="1400" kern="1200" dirty="0">
            <a:solidFill>
              <a:schemeClr val="tx1"/>
            </a:solidFill>
            <a:latin typeface="+mj-lt"/>
          </a:endParaRPr>
        </a:p>
      </dsp:txBody>
      <dsp:txXfrm>
        <a:off x="5565464" y="742389"/>
        <a:ext cx="790069" cy="790069"/>
      </dsp:txXfrm>
    </dsp:sp>
    <dsp:sp modelId="{2C0A630E-9482-41A1-A457-776389A3AD9B}">
      <dsp:nvSpPr>
        <dsp:cNvPr id="0" name=""/>
        <dsp:cNvSpPr/>
      </dsp:nvSpPr>
      <dsp:spPr>
        <a:xfrm rot="3600014">
          <a:off x="6232314" y="1572955"/>
          <a:ext cx="176987" cy="3770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ZA" sz="1200" kern="1200">
            <a:solidFill>
              <a:schemeClr val="tx1"/>
            </a:solidFill>
          </a:endParaRPr>
        </a:p>
      </dsp:txBody>
      <dsp:txXfrm>
        <a:off x="6245588" y="1625383"/>
        <a:ext cx="123891" cy="226259"/>
      </dsp:txXfrm>
    </dsp:sp>
    <dsp:sp modelId="{E66FE1D8-ECA7-4A69-B9EF-34CECCEFFB55}">
      <dsp:nvSpPr>
        <dsp:cNvPr id="0" name=""/>
        <dsp:cNvSpPr/>
      </dsp:nvSpPr>
      <dsp:spPr>
        <a:xfrm>
          <a:off x="6043165" y="1795170"/>
          <a:ext cx="1511397" cy="1588716"/>
        </a:xfrm>
        <a:prstGeom prst="ellipse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1400" kern="1200" dirty="0" smtClean="0">
              <a:solidFill>
                <a:schemeClr val="tx1"/>
              </a:solidFill>
              <a:latin typeface="+mj-lt"/>
            </a:rPr>
            <a:t>Label, package, store, record &amp; prepare samples  for collection</a:t>
          </a:r>
          <a:endParaRPr lang="en-ZA" sz="1400" kern="1200" dirty="0">
            <a:solidFill>
              <a:schemeClr val="tx1"/>
            </a:solidFill>
            <a:latin typeface="+mj-lt"/>
          </a:endParaRPr>
        </a:p>
      </dsp:txBody>
      <dsp:txXfrm>
        <a:off x="6264504" y="2027832"/>
        <a:ext cx="1068719" cy="1123392"/>
      </dsp:txXfrm>
    </dsp:sp>
    <dsp:sp modelId="{31E06904-345A-4BBE-A368-4B36439D37BE}">
      <dsp:nvSpPr>
        <dsp:cNvPr id="0" name=""/>
        <dsp:cNvSpPr/>
      </dsp:nvSpPr>
      <dsp:spPr>
        <a:xfrm rot="5999952">
          <a:off x="6547664" y="3337262"/>
          <a:ext cx="172243" cy="3770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ZA" sz="1200" kern="1200">
            <a:solidFill>
              <a:schemeClr val="tx1"/>
            </a:solidFill>
          </a:endParaRPr>
        </a:p>
      </dsp:txBody>
      <dsp:txXfrm rot="10800000">
        <a:off x="6577987" y="3387237"/>
        <a:ext cx="120570" cy="226259"/>
      </dsp:txXfrm>
    </dsp:sp>
    <dsp:sp modelId="{79F148D1-CE23-4076-A6C9-7E64C0DA4CC6}">
      <dsp:nvSpPr>
        <dsp:cNvPr id="0" name=""/>
        <dsp:cNvSpPr/>
      </dsp:nvSpPr>
      <dsp:spPr>
        <a:xfrm>
          <a:off x="5949057" y="3682151"/>
          <a:ext cx="1117327" cy="1117327"/>
        </a:xfrm>
        <a:prstGeom prst="ellipse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1400" kern="1200" dirty="0" smtClean="0">
              <a:solidFill>
                <a:schemeClr val="tx1"/>
              </a:solidFill>
              <a:latin typeface="+mj-lt"/>
            </a:rPr>
            <a:t>Courier collection</a:t>
          </a:r>
          <a:endParaRPr lang="en-ZA" sz="1400" kern="1200" dirty="0">
            <a:solidFill>
              <a:schemeClr val="tx1"/>
            </a:solidFill>
            <a:latin typeface="+mj-lt"/>
          </a:endParaRPr>
        </a:p>
      </dsp:txBody>
      <dsp:txXfrm>
        <a:off x="6112686" y="3845780"/>
        <a:ext cx="790069" cy="790069"/>
      </dsp:txXfrm>
    </dsp:sp>
    <dsp:sp modelId="{8F61DBE6-D294-42CB-926A-B35A031FAF22}">
      <dsp:nvSpPr>
        <dsp:cNvPr id="0" name=""/>
        <dsp:cNvSpPr/>
      </dsp:nvSpPr>
      <dsp:spPr>
        <a:xfrm rot="8400025">
          <a:off x="5752962" y="4571416"/>
          <a:ext cx="272100" cy="3770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lumMod val="60000"/>
            <a:lumOff val="4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ZA" sz="1200" kern="1200">
            <a:solidFill>
              <a:schemeClr val="tx1"/>
            </a:solidFill>
          </a:endParaRPr>
        </a:p>
      </dsp:txBody>
      <dsp:txXfrm rot="10800000">
        <a:off x="5825043" y="4620600"/>
        <a:ext cx="190470" cy="226259"/>
      </dsp:txXfrm>
    </dsp:sp>
    <dsp:sp modelId="{5271139E-DF65-4197-A859-8DD81D56811B}">
      <dsp:nvSpPr>
        <dsp:cNvPr id="0" name=""/>
        <dsp:cNvSpPr/>
      </dsp:nvSpPr>
      <dsp:spPr>
        <a:xfrm>
          <a:off x="4578346" y="4759939"/>
          <a:ext cx="1289797" cy="1117327"/>
        </a:xfrm>
        <a:prstGeom prst="ellipse">
          <a:avLst/>
        </a:prstGeom>
        <a:solidFill>
          <a:schemeClr val="accent6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1400" kern="1200" dirty="0" smtClean="0">
              <a:solidFill>
                <a:schemeClr val="tx1"/>
              </a:solidFill>
              <a:latin typeface="+mj-lt"/>
            </a:rPr>
            <a:t>Laboratory processes</a:t>
          </a:r>
          <a:endParaRPr lang="en-ZA" sz="1400" kern="1200" dirty="0">
            <a:solidFill>
              <a:schemeClr val="tx1"/>
            </a:solidFill>
            <a:latin typeface="+mj-lt"/>
          </a:endParaRPr>
        </a:p>
      </dsp:txBody>
      <dsp:txXfrm>
        <a:off x="4767232" y="4923568"/>
        <a:ext cx="912025" cy="790069"/>
      </dsp:txXfrm>
    </dsp:sp>
    <dsp:sp modelId="{C2D6277C-1A00-4877-BEDA-DCCF7802C9AA}">
      <dsp:nvSpPr>
        <dsp:cNvPr id="0" name=""/>
        <dsp:cNvSpPr/>
      </dsp:nvSpPr>
      <dsp:spPr>
        <a:xfrm rot="10799996">
          <a:off x="4223453" y="5130054"/>
          <a:ext cx="250791" cy="3770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ZA" sz="1600" kern="1200"/>
        </a:p>
      </dsp:txBody>
      <dsp:txXfrm rot="10800000">
        <a:off x="4298690" y="5205473"/>
        <a:ext cx="175554" cy="226259"/>
      </dsp:txXfrm>
    </dsp:sp>
    <dsp:sp modelId="{91696169-6514-4E54-B871-0CE9F7823AB1}">
      <dsp:nvSpPr>
        <dsp:cNvPr id="0" name=""/>
        <dsp:cNvSpPr/>
      </dsp:nvSpPr>
      <dsp:spPr>
        <a:xfrm>
          <a:off x="2987828" y="4759941"/>
          <a:ext cx="1117327" cy="1117327"/>
        </a:xfrm>
        <a:prstGeom prst="ellipse">
          <a:avLst/>
        </a:prstGeom>
        <a:solidFill>
          <a:schemeClr val="accent6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1400" kern="1200" dirty="0" smtClean="0">
              <a:solidFill>
                <a:schemeClr val="tx1"/>
              </a:solidFill>
              <a:latin typeface="+mj-lt"/>
            </a:rPr>
            <a:t>Issue specimen collection materials</a:t>
          </a:r>
          <a:endParaRPr lang="en-ZA" sz="1400" kern="1200" dirty="0">
            <a:solidFill>
              <a:schemeClr val="tx1"/>
            </a:solidFill>
            <a:latin typeface="+mj-lt"/>
          </a:endParaRPr>
        </a:p>
      </dsp:txBody>
      <dsp:txXfrm>
        <a:off x="3151457" y="4923570"/>
        <a:ext cx="790069" cy="790069"/>
      </dsp:txXfrm>
    </dsp:sp>
    <dsp:sp modelId="{13B056C1-2C0B-4D06-B90C-A03BD43C15D4}">
      <dsp:nvSpPr>
        <dsp:cNvPr id="0" name=""/>
        <dsp:cNvSpPr/>
      </dsp:nvSpPr>
      <dsp:spPr>
        <a:xfrm rot="13325827">
          <a:off x="2823072" y="4594812"/>
          <a:ext cx="261987" cy="3770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ZA" sz="1600" kern="1200"/>
        </a:p>
      </dsp:txBody>
      <dsp:txXfrm rot="10800000">
        <a:off x="2891529" y="4696576"/>
        <a:ext cx="183391" cy="226259"/>
      </dsp:txXfrm>
    </dsp:sp>
    <dsp:sp modelId="{942B9098-CF31-4AFA-A691-C0F873ED1C48}">
      <dsp:nvSpPr>
        <dsp:cNvPr id="0" name=""/>
        <dsp:cNvSpPr/>
      </dsp:nvSpPr>
      <dsp:spPr>
        <a:xfrm>
          <a:off x="1791973" y="3679512"/>
          <a:ext cx="1117327" cy="1117327"/>
        </a:xfrm>
        <a:prstGeom prst="ellipse">
          <a:avLst/>
        </a:prstGeom>
        <a:solidFill>
          <a:schemeClr val="accent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1400" kern="1200" dirty="0" smtClean="0">
              <a:solidFill>
                <a:schemeClr val="tx1"/>
              </a:solidFill>
              <a:latin typeface="+mj-lt"/>
            </a:rPr>
            <a:t>Results delivery</a:t>
          </a:r>
          <a:endParaRPr lang="en-ZA" sz="1400" kern="1200" dirty="0">
            <a:solidFill>
              <a:schemeClr val="tx1"/>
            </a:solidFill>
            <a:latin typeface="+mj-lt"/>
          </a:endParaRPr>
        </a:p>
      </dsp:txBody>
      <dsp:txXfrm>
        <a:off x="1955602" y="3843141"/>
        <a:ext cx="790069" cy="790069"/>
      </dsp:txXfrm>
    </dsp:sp>
    <dsp:sp modelId="{2EE12A93-6AEC-4D8A-8D28-A179A41C8708}">
      <dsp:nvSpPr>
        <dsp:cNvPr id="0" name=""/>
        <dsp:cNvSpPr/>
      </dsp:nvSpPr>
      <dsp:spPr>
        <a:xfrm rot="15600000">
          <a:off x="2058262" y="3232250"/>
          <a:ext cx="296496" cy="3770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ZA" sz="1200" kern="1200">
            <a:solidFill>
              <a:schemeClr val="tx1"/>
            </a:solidFill>
          </a:endParaRPr>
        </a:p>
      </dsp:txBody>
      <dsp:txXfrm rot="10800000">
        <a:off x="2110459" y="3351468"/>
        <a:ext cx="207547" cy="226259"/>
      </dsp:txXfrm>
    </dsp:sp>
    <dsp:sp modelId="{7982EDDE-D3AA-4E87-B757-65E7EDA7BB38}">
      <dsp:nvSpPr>
        <dsp:cNvPr id="0" name=""/>
        <dsp:cNvSpPr/>
      </dsp:nvSpPr>
      <dsp:spPr>
        <a:xfrm>
          <a:off x="1500807" y="2028231"/>
          <a:ext cx="1117327" cy="1117327"/>
        </a:xfrm>
        <a:prstGeom prst="ellipse">
          <a:avLst/>
        </a:prstGeom>
        <a:solidFill>
          <a:schemeClr val="accent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1400" kern="1200" dirty="0" smtClean="0">
              <a:solidFill>
                <a:schemeClr val="tx1"/>
              </a:solidFill>
              <a:latin typeface="+mj-lt"/>
            </a:rPr>
            <a:t>Filed delivered results</a:t>
          </a:r>
          <a:endParaRPr lang="en-ZA" sz="1400" kern="1200" dirty="0">
            <a:solidFill>
              <a:schemeClr val="tx1"/>
            </a:solidFill>
            <a:latin typeface="+mj-lt"/>
          </a:endParaRPr>
        </a:p>
      </dsp:txBody>
      <dsp:txXfrm>
        <a:off x="1664436" y="2191860"/>
        <a:ext cx="790069" cy="790069"/>
      </dsp:txXfrm>
    </dsp:sp>
    <dsp:sp modelId="{DD6425EE-B82B-49CE-9B1A-A0A177920A11}">
      <dsp:nvSpPr>
        <dsp:cNvPr id="0" name=""/>
        <dsp:cNvSpPr/>
      </dsp:nvSpPr>
      <dsp:spPr>
        <a:xfrm rot="18000000">
          <a:off x="2326835" y="1691119"/>
          <a:ext cx="281906" cy="3770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ZA" sz="1200" kern="1200">
            <a:solidFill>
              <a:schemeClr val="tx1"/>
            </a:solidFill>
          </a:endParaRPr>
        </a:p>
      </dsp:txBody>
      <dsp:txXfrm>
        <a:off x="2347978" y="1803159"/>
        <a:ext cx="197334" cy="226259"/>
      </dsp:txXfrm>
    </dsp:sp>
    <dsp:sp modelId="{20FB9578-97F4-4A89-8FA5-7155F5B833F7}">
      <dsp:nvSpPr>
        <dsp:cNvPr id="0" name=""/>
        <dsp:cNvSpPr/>
      </dsp:nvSpPr>
      <dsp:spPr>
        <a:xfrm>
          <a:off x="2195736" y="576119"/>
          <a:ext cx="1404223" cy="1117327"/>
        </a:xfrm>
        <a:prstGeom prst="ellipse">
          <a:avLst/>
        </a:prstGeom>
        <a:solidFill>
          <a:schemeClr val="accent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1400" kern="1200" dirty="0" smtClean="0">
              <a:solidFill>
                <a:schemeClr val="tx1"/>
              </a:solidFill>
              <a:latin typeface="+mj-lt"/>
            </a:rPr>
            <a:t>Patient management </a:t>
          </a:r>
          <a:endParaRPr lang="en-ZA" sz="1400" kern="1200" dirty="0">
            <a:solidFill>
              <a:schemeClr val="tx1"/>
            </a:solidFill>
            <a:latin typeface="+mj-lt"/>
          </a:endParaRPr>
        </a:p>
      </dsp:txBody>
      <dsp:txXfrm>
        <a:off x="2401380" y="739748"/>
        <a:ext cx="992935" cy="790069"/>
      </dsp:txXfrm>
    </dsp:sp>
    <dsp:sp modelId="{22DBA8AA-2915-4CB9-811B-B30CCCABCADF}">
      <dsp:nvSpPr>
        <dsp:cNvPr id="0" name=""/>
        <dsp:cNvSpPr/>
      </dsp:nvSpPr>
      <dsp:spPr>
        <a:xfrm rot="20339923">
          <a:off x="3597212" y="641457"/>
          <a:ext cx="189107" cy="3770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ZA" sz="1600" kern="1200"/>
        </a:p>
      </dsp:txBody>
      <dsp:txXfrm>
        <a:off x="3599096" y="727042"/>
        <a:ext cx="132375" cy="22625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777DA1-ACA3-4A0E-9A2F-9A3DD4FA3B1A}">
      <dsp:nvSpPr>
        <dsp:cNvPr id="0" name=""/>
        <dsp:cNvSpPr/>
      </dsp:nvSpPr>
      <dsp:spPr>
        <a:xfrm>
          <a:off x="7942" y="0"/>
          <a:ext cx="2373845" cy="141277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2800" kern="1200" dirty="0" smtClean="0">
              <a:solidFill>
                <a:schemeClr val="tx1"/>
              </a:solidFill>
            </a:rPr>
            <a:t>Provincial Training</a:t>
          </a:r>
          <a:endParaRPr lang="en-ZA" sz="2800" kern="1200" dirty="0">
            <a:solidFill>
              <a:schemeClr val="tx1"/>
            </a:solidFill>
          </a:endParaRPr>
        </a:p>
      </dsp:txBody>
      <dsp:txXfrm>
        <a:off x="49321" y="41379"/>
        <a:ext cx="2291087" cy="1330018"/>
      </dsp:txXfrm>
    </dsp:sp>
    <dsp:sp modelId="{244D7439-E392-4993-877B-A58A936516BE}">
      <dsp:nvSpPr>
        <dsp:cNvPr id="0" name=""/>
        <dsp:cNvSpPr/>
      </dsp:nvSpPr>
      <dsp:spPr>
        <a:xfrm>
          <a:off x="2619171" y="412031"/>
          <a:ext cx="503255" cy="58871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ZA" sz="2300" kern="1200">
            <a:solidFill>
              <a:schemeClr val="tx1"/>
            </a:solidFill>
          </a:endParaRPr>
        </a:p>
      </dsp:txBody>
      <dsp:txXfrm>
        <a:off x="2619171" y="529774"/>
        <a:ext cx="352279" cy="353227"/>
      </dsp:txXfrm>
    </dsp:sp>
    <dsp:sp modelId="{F0BBE4C8-A9FE-4B09-87BA-E2ACF5646A3D}">
      <dsp:nvSpPr>
        <dsp:cNvPr id="0" name=""/>
        <dsp:cNvSpPr/>
      </dsp:nvSpPr>
      <dsp:spPr>
        <a:xfrm>
          <a:off x="3331325" y="0"/>
          <a:ext cx="2373845" cy="141277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2800" kern="1200" dirty="0" smtClean="0">
              <a:solidFill>
                <a:schemeClr val="tx1"/>
              </a:solidFill>
            </a:rPr>
            <a:t>District Training</a:t>
          </a:r>
          <a:endParaRPr lang="en-ZA" sz="2800" kern="1200" dirty="0">
            <a:solidFill>
              <a:schemeClr val="tx1"/>
            </a:solidFill>
          </a:endParaRPr>
        </a:p>
      </dsp:txBody>
      <dsp:txXfrm>
        <a:off x="3372704" y="41379"/>
        <a:ext cx="2291087" cy="1330018"/>
      </dsp:txXfrm>
    </dsp:sp>
    <dsp:sp modelId="{E60CC89E-8AC2-4056-8180-25A4C78E79E8}">
      <dsp:nvSpPr>
        <dsp:cNvPr id="0" name=""/>
        <dsp:cNvSpPr/>
      </dsp:nvSpPr>
      <dsp:spPr>
        <a:xfrm>
          <a:off x="5942555" y="412031"/>
          <a:ext cx="503255" cy="58871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ZA" sz="2300" kern="1200">
            <a:solidFill>
              <a:schemeClr val="tx1"/>
            </a:solidFill>
          </a:endParaRPr>
        </a:p>
      </dsp:txBody>
      <dsp:txXfrm>
        <a:off x="5942555" y="529774"/>
        <a:ext cx="352279" cy="353227"/>
      </dsp:txXfrm>
    </dsp:sp>
    <dsp:sp modelId="{69125EA8-967D-4EA1-89D0-7B0FBF53483D}">
      <dsp:nvSpPr>
        <dsp:cNvPr id="0" name=""/>
        <dsp:cNvSpPr/>
      </dsp:nvSpPr>
      <dsp:spPr>
        <a:xfrm>
          <a:off x="6654708" y="0"/>
          <a:ext cx="2373845" cy="141277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2800" kern="1200" dirty="0" smtClean="0">
              <a:solidFill>
                <a:schemeClr val="tx1"/>
              </a:solidFill>
            </a:rPr>
            <a:t>Health Facility Training</a:t>
          </a:r>
          <a:endParaRPr lang="en-ZA" sz="2800" kern="1200" dirty="0">
            <a:solidFill>
              <a:schemeClr val="tx1"/>
            </a:solidFill>
          </a:endParaRPr>
        </a:p>
      </dsp:txBody>
      <dsp:txXfrm>
        <a:off x="6696087" y="41379"/>
        <a:ext cx="2291087" cy="133001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3698" y="0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FCC0A2-A137-4463-B792-41D661B25C52}" type="datetimeFigureOut">
              <a:rPr lang="en-ZA" smtClean="0"/>
              <a:t>19/01/2018</a:t>
            </a:fld>
            <a:endParaRPr lang="en-ZA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263900" y="509588"/>
            <a:ext cx="3400425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823" y="3228896"/>
            <a:ext cx="7942580" cy="30589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6456612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3698" y="6456612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A925C5-3BA6-4C79-B08F-1A0A36F31F65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9427098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263900" y="509588"/>
            <a:ext cx="3400425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925C5-3BA6-4C79-B08F-1A0A36F31F65}" type="slidenum">
              <a:rPr lang="en-ZA" smtClean="0"/>
              <a:t>1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1991389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263900" y="509588"/>
            <a:ext cx="3400425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925C5-3BA6-4C79-B08F-1A0A36F31F65}" type="slidenum">
              <a:rPr lang="en-ZA" smtClean="0"/>
              <a:t>2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1991389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263900" y="509588"/>
            <a:ext cx="3400425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 smtClean="0">
              <a:latin typeface="Arial"/>
              <a:cs typeface="Arial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925C5-3BA6-4C79-B08F-1A0A36F31F65}" type="slidenum">
              <a:rPr lang="en-ZA" smtClean="0"/>
              <a:t>3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41779263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263900" y="509588"/>
            <a:ext cx="3400425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 smtClean="0">
              <a:latin typeface="Arial"/>
              <a:cs typeface="Arial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925C5-3BA6-4C79-B08F-1A0A36F31F65}" type="slidenum">
              <a:rPr lang="en-ZA" smtClean="0"/>
              <a:t>4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41779263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263900" y="509588"/>
            <a:ext cx="3400425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925C5-3BA6-4C79-B08F-1A0A36F31F65}" type="slidenum">
              <a:rPr lang="en-ZA" smtClean="0"/>
              <a:t>5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4298387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263900" y="509588"/>
            <a:ext cx="3400425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925C5-3BA6-4C79-B08F-1A0A36F31F65}" type="slidenum">
              <a:rPr lang="en-ZA" smtClean="0"/>
              <a:t>7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6706436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263900" y="509588"/>
            <a:ext cx="3400425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925C5-3BA6-4C79-B08F-1A0A36F31F65}" type="slidenum">
              <a:rPr lang="en-ZA" smtClean="0"/>
              <a:t>8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4298387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263900" y="509588"/>
            <a:ext cx="3400425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ZA" b="0" baseline="0" dirty="0" smtClean="0">
              <a:latin typeface="Arial"/>
              <a:cs typeface="Arial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ZA" b="0" baseline="0" dirty="0" smtClean="0">
              <a:latin typeface="Arial"/>
              <a:cs typeface="Arial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ZA" b="0" dirty="0" smtClean="0"/>
          </a:p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925C5-3BA6-4C79-B08F-1A0A36F31F65}" type="slidenum">
              <a:rPr lang="en-ZA" smtClean="0"/>
              <a:t>9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6507257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263900" y="509588"/>
            <a:ext cx="3400425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925C5-3BA6-4C79-B08F-1A0A36F31F65}" type="slidenum">
              <a:rPr lang="en-ZA" smtClean="0"/>
              <a:t>10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4194004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263900" y="509588"/>
            <a:ext cx="3400425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lang="en-US" b="0" dirty="0" smtClean="0">
              <a:latin typeface="Arial"/>
              <a:cs typeface="Arial"/>
            </a:endParaRPr>
          </a:p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925C5-3BA6-4C79-B08F-1A0A36F31F65}" type="slidenum">
              <a:rPr lang="en-ZA" smtClean="0"/>
              <a:t>11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5562477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263900" y="509588"/>
            <a:ext cx="3400425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ZA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925C5-3BA6-4C79-B08F-1A0A36F31F65}" type="slidenum">
              <a:rPr lang="en-ZA" smtClean="0"/>
              <a:t>12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6764133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263900" y="509588"/>
            <a:ext cx="3400425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925C5-3BA6-4C79-B08F-1A0A36F31F65}" type="slidenum">
              <a:rPr lang="en-ZA" smtClean="0"/>
              <a:t>13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4298387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263900" y="509588"/>
            <a:ext cx="3400425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925C5-3BA6-4C79-B08F-1A0A36F31F65}" type="slidenum">
              <a:rPr lang="en-ZA" smtClean="0"/>
              <a:t>14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42648327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263900" y="509588"/>
            <a:ext cx="3400425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925C5-3BA6-4C79-B08F-1A0A36F31F65}" type="slidenum">
              <a:rPr lang="en-ZA" smtClean="0"/>
              <a:t>16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179599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263900" y="509588"/>
            <a:ext cx="3400425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925C5-3BA6-4C79-B08F-1A0A36F31F65}" type="slidenum">
              <a:rPr lang="en-ZA" smtClean="0"/>
              <a:t>17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8895679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263900" y="509588"/>
            <a:ext cx="3400425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925C5-3BA6-4C79-B08F-1A0A36F31F65}" type="slidenum">
              <a:rPr lang="en-ZA" smtClean="0">
                <a:solidFill>
                  <a:prstClr val="black"/>
                </a:solidFill>
              </a:rPr>
              <a:pPr/>
              <a:t>18</a:t>
            </a:fld>
            <a:endParaRPr lang="en-ZA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076641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263900" y="509588"/>
            <a:ext cx="3400425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ZA" b="0" dirty="0" smtClean="0"/>
          </a:p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925C5-3BA6-4C79-B08F-1A0A36F31F65}" type="slidenum">
              <a:rPr lang="en-ZA" smtClean="0"/>
              <a:t>19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418552957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263900" y="509588"/>
            <a:ext cx="3400425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925C5-3BA6-4C79-B08F-1A0A36F31F65}" type="slidenum">
              <a:rPr lang="en-ZA" smtClean="0"/>
              <a:t>20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91026884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263900" y="509588"/>
            <a:ext cx="3400425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925C5-3BA6-4C79-B08F-1A0A36F31F65}" type="slidenum">
              <a:rPr lang="en-ZA" smtClean="0"/>
              <a:t>21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55781156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263900" y="509588"/>
            <a:ext cx="3400425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925C5-3BA6-4C79-B08F-1A0A36F31F65}" type="slidenum">
              <a:rPr lang="en-ZA" smtClean="0"/>
              <a:t>22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56971409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263900" y="509588"/>
            <a:ext cx="3400425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925C5-3BA6-4C79-B08F-1A0A36F31F65}" type="slidenum">
              <a:rPr lang="en-ZA" smtClean="0"/>
              <a:t>23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63645084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263900" y="509588"/>
            <a:ext cx="3400425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baseline="0" dirty="0" smtClean="0"/>
          </a:p>
          <a:p>
            <a:endParaRPr lang="en-ZA" baseline="0" dirty="0" smtClean="0"/>
          </a:p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925C5-3BA6-4C79-B08F-1A0A36F31F65}" type="slidenum">
              <a:rPr lang="en-ZA" smtClean="0"/>
              <a:t>24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24239106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263900" y="509588"/>
            <a:ext cx="3400425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925C5-3BA6-4C79-B08F-1A0A36F31F65}" type="slidenum">
              <a:rPr lang="en-ZA" smtClean="0"/>
              <a:t>25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50729650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263900" y="509588"/>
            <a:ext cx="3400425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925C5-3BA6-4C79-B08F-1A0A36F31F65}" type="slidenum">
              <a:rPr lang="en-ZA" smtClean="0"/>
              <a:t>27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91022981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263900" y="509588"/>
            <a:ext cx="3400425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925C5-3BA6-4C79-B08F-1A0A36F31F65}" type="slidenum">
              <a:rPr lang="en-ZA" smtClean="0"/>
              <a:t>28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0307319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5.png"/><Relationship Id="rId2" Type="http://schemas.openxmlformats.org/officeDocument/2006/relationships/tags" Target="../tags/tag20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png"/><Relationship Id="rId5" Type="http://schemas.openxmlformats.org/officeDocument/2006/relationships/image" Target="../media/image3.emf"/><Relationship Id="rId4" Type="http://schemas.openxmlformats.org/officeDocument/2006/relationships/oleObject" Target="../embeddings/oleObject2.bin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tags" Target="../tags/tag27.xml"/><Relationship Id="rId13" Type="http://schemas.openxmlformats.org/officeDocument/2006/relationships/tags" Target="../tags/tag32.xml"/><Relationship Id="rId18" Type="http://schemas.openxmlformats.org/officeDocument/2006/relationships/tags" Target="../tags/tag37.xml"/><Relationship Id="rId3" Type="http://schemas.openxmlformats.org/officeDocument/2006/relationships/tags" Target="../tags/tag22.xml"/><Relationship Id="rId21" Type="http://schemas.openxmlformats.org/officeDocument/2006/relationships/slideMaster" Target="../slideMasters/slideMaster1.xml"/><Relationship Id="rId7" Type="http://schemas.openxmlformats.org/officeDocument/2006/relationships/tags" Target="../tags/tag26.xml"/><Relationship Id="rId12" Type="http://schemas.openxmlformats.org/officeDocument/2006/relationships/tags" Target="../tags/tag31.xml"/><Relationship Id="rId17" Type="http://schemas.openxmlformats.org/officeDocument/2006/relationships/tags" Target="../tags/tag36.xml"/><Relationship Id="rId2" Type="http://schemas.openxmlformats.org/officeDocument/2006/relationships/tags" Target="../tags/tag21.xml"/><Relationship Id="rId16" Type="http://schemas.openxmlformats.org/officeDocument/2006/relationships/tags" Target="../tags/tag35.xml"/><Relationship Id="rId20" Type="http://schemas.openxmlformats.org/officeDocument/2006/relationships/tags" Target="../tags/tag39.xml"/><Relationship Id="rId1" Type="http://schemas.openxmlformats.org/officeDocument/2006/relationships/vmlDrawing" Target="../drawings/vmlDrawing3.vml"/><Relationship Id="rId6" Type="http://schemas.openxmlformats.org/officeDocument/2006/relationships/tags" Target="../tags/tag25.xml"/><Relationship Id="rId11" Type="http://schemas.openxmlformats.org/officeDocument/2006/relationships/tags" Target="../tags/tag30.xml"/><Relationship Id="rId24" Type="http://schemas.openxmlformats.org/officeDocument/2006/relationships/image" Target="../media/image2.png"/><Relationship Id="rId5" Type="http://schemas.openxmlformats.org/officeDocument/2006/relationships/tags" Target="../tags/tag24.xml"/><Relationship Id="rId15" Type="http://schemas.openxmlformats.org/officeDocument/2006/relationships/tags" Target="../tags/tag34.xml"/><Relationship Id="rId23" Type="http://schemas.openxmlformats.org/officeDocument/2006/relationships/image" Target="../media/image1.emf"/><Relationship Id="rId10" Type="http://schemas.openxmlformats.org/officeDocument/2006/relationships/tags" Target="../tags/tag29.xml"/><Relationship Id="rId19" Type="http://schemas.openxmlformats.org/officeDocument/2006/relationships/tags" Target="../tags/tag38.xml"/><Relationship Id="rId4" Type="http://schemas.openxmlformats.org/officeDocument/2006/relationships/tags" Target="../tags/tag23.xml"/><Relationship Id="rId9" Type="http://schemas.openxmlformats.org/officeDocument/2006/relationships/tags" Target="../tags/tag28.xml"/><Relationship Id="rId14" Type="http://schemas.openxmlformats.org/officeDocument/2006/relationships/tags" Target="../tags/tag33.xml"/><Relationship Id="rId22" Type="http://schemas.openxmlformats.org/officeDocument/2006/relationships/oleObject" Target="../embeddings/oleObject3.bin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tags" Target="../tags/tag46.xml"/><Relationship Id="rId13" Type="http://schemas.openxmlformats.org/officeDocument/2006/relationships/tags" Target="../tags/tag51.xml"/><Relationship Id="rId18" Type="http://schemas.openxmlformats.org/officeDocument/2006/relationships/tags" Target="../tags/tag56.xml"/><Relationship Id="rId3" Type="http://schemas.openxmlformats.org/officeDocument/2006/relationships/tags" Target="../tags/tag41.xml"/><Relationship Id="rId21" Type="http://schemas.openxmlformats.org/officeDocument/2006/relationships/slideMaster" Target="../slideMasters/slideMaster1.xml"/><Relationship Id="rId7" Type="http://schemas.openxmlformats.org/officeDocument/2006/relationships/tags" Target="../tags/tag45.xml"/><Relationship Id="rId12" Type="http://schemas.openxmlformats.org/officeDocument/2006/relationships/tags" Target="../tags/tag50.xml"/><Relationship Id="rId17" Type="http://schemas.openxmlformats.org/officeDocument/2006/relationships/tags" Target="../tags/tag55.xml"/><Relationship Id="rId2" Type="http://schemas.openxmlformats.org/officeDocument/2006/relationships/tags" Target="../tags/tag40.xml"/><Relationship Id="rId16" Type="http://schemas.openxmlformats.org/officeDocument/2006/relationships/tags" Target="../tags/tag54.xml"/><Relationship Id="rId20" Type="http://schemas.openxmlformats.org/officeDocument/2006/relationships/tags" Target="../tags/tag58.xml"/><Relationship Id="rId1" Type="http://schemas.openxmlformats.org/officeDocument/2006/relationships/vmlDrawing" Target="../drawings/vmlDrawing4.vml"/><Relationship Id="rId6" Type="http://schemas.openxmlformats.org/officeDocument/2006/relationships/tags" Target="../tags/tag44.xml"/><Relationship Id="rId11" Type="http://schemas.openxmlformats.org/officeDocument/2006/relationships/tags" Target="../tags/tag49.xml"/><Relationship Id="rId24" Type="http://schemas.openxmlformats.org/officeDocument/2006/relationships/image" Target="../media/image2.png"/><Relationship Id="rId5" Type="http://schemas.openxmlformats.org/officeDocument/2006/relationships/tags" Target="../tags/tag43.xml"/><Relationship Id="rId15" Type="http://schemas.openxmlformats.org/officeDocument/2006/relationships/tags" Target="../tags/tag53.xml"/><Relationship Id="rId23" Type="http://schemas.openxmlformats.org/officeDocument/2006/relationships/image" Target="../media/image1.emf"/><Relationship Id="rId10" Type="http://schemas.openxmlformats.org/officeDocument/2006/relationships/tags" Target="../tags/tag48.xml"/><Relationship Id="rId19" Type="http://schemas.openxmlformats.org/officeDocument/2006/relationships/tags" Target="../tags/tag57.xml"/><Relationship Id="rId4" Type="http://schemas.openxmlformats.org/officeDocument/2006/relationships/tags" Target="../tags/tag42.xml"/><Relationship Id="rId9" Type="http://schemas.openxmlformats.org/officeDocument/2006/relationships/tags" Target="../tags/tag47.xml"/><Relationship Id="rId14" Type="http://schemas.openxmlformats.org/officeDocument/2006/relationships/tags" Target="../tags/tag52.xml"/><Relationship Id="rId22" Type="http://schemas.openxmlformats.org/officeDocument/2006/relationships/oleObject" Target="../embeddings/oleObject4.bin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tags" Target="../tags/tag65.xml"/><Relationship Id="rId13" Type="http://schemas.openxmlformats.org/officeDocument/2006/relationships/tags" Target="../tags/tag70.xml"/><Relationship Id="rId18" Type="http://schemas.openxmlformats.org/officeDocument/2006/relationships/tags" Target="../tags/tag75.xml"/><Relationship Id="rId3" Type="http://schemas.openxmlformats.org/officeDocument/2006/relationships/tags" Target="../tags/tag60.xml"/><Relationship Id="rId21" Type="http://schemas.openxmlformats.org/officeDocument/2006/relationships/slideMaster" Target="../slideMasters/slideMaster1.xml"/><Relationship Id="rId7" Type="http://schemas.openxmlformats.org/officeDocument/2006/relationships/tags" Target="../tags/tag64.xml"/><Relationship Id="rId12" Type="http://schemas.openxmlformats.org/officeDocument/2006/relationships/tags" Target="../tags/tag69.xml"/><Relationship Id="rId17" Type="http://schemas.openxmlformats.org/officeDocument/2006/relationships/tags" Target="../tags/tag74.xml"/><Relationship Id="rId2" Type="http://schemas.openxmlformats.org/officeDocument/2006/relationships/tags" Target="../tags/tag59.xml"/><Relationship Id="rId16" Type="http://schemas.openxmlformats.org/officeDocument/2006/relationships/tags" Target="../tags/tag73.xml"/><Relationship Id="rId20" Type="http://schemas.openxmlformats.org/officeDocument/2006/relationships/tags" Target="../tags/tag77.xml"/><Relationship Id="rId1" Type="http://schemas.openxmlformats.org/officeDocument/2006/relationships/vmlDrawing" Target="../drawings/vmlDrawing5.vml"/><Relationship Id="rId6" Type="http://schemas.openxmlformats.org/officeDocument/2006/relationships/tags" Target="../tags/tag63.xml"/><Relationship Id="rId11" Type="http://schemas.openxmlformats.org/officeDocument/2006/relationships/tags" Target="../tags/tag68.xml"/><Relationship Id="rId24" Type="http://schemas.openxmlformats.org/officeDocument/2006/relationships/image" Target="../media/image2.png"/><Relationship Id="rId5" Type="http://schemas.openxmlformats.org/officeDocument/2006/relationships/tags" Target="../tags/tag62.xml"/><Relationship Id="rId15" Type="http://schemas.openxmlformats.org/officeDocument/2006/relationships/tags" Target="../tags/tag72.xml"/><Relationship Id="rId23" Type="http://schemas.openxmlformats.org/officeDocument/2006/relationships/image" Target="../media/image1.emf"/><Relationship Id="rId10" Type="http://schemas.openxmlformats.org/officeDocument/2006/relationships/tags" Target="../tags/tag67.xml"/><Relationship Id="rId19" Type="http://schemas.openxmlformats.org/officeDocument/2006/relationships/tags" Target="../tags/tag76.xml"/><Relationship Id="rId4" Type="http://schemas.openxmlformats.org/officeDocument/2006/relationships/tags" Target="../tags/tag61.xml"/><Relationship Id="rId9" Type="http://schemas.openxmlformats.org/officeDocument/2006/relationships/tags" Target="../tags/tag66.xml"/><Relationship Id="rId14" Type="http://schemas.openxmlformats.org/officeDocument/2006/relationships/tags" Target="../tags/tag71.xml"/><Relationship Id="rId22" Type="http://schemas.openxmlformats.org/officeDocument/2006/relationships/oleObject" Target="../embeddings/oleObject5.bin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tags" Target="../tags/tag84.xml"/><Relationship Id="rId13" Type="http://schemas.openxmlformats.org/officeDocument/2006/relationships/tags" Target="../tags/tag89.xml"/><Relationship Id="rId18" Type="http://schemas.openxmlformats.org/officeDocument/2006/relationships/tags" Target="../tags/tag94.xml"/><Relationship Id="rId3" Type="http://schemas.openxmlformats.org/officeDocument/2006/relationships/tags" Target="../tags/tag79.xml"/><Relationship Id="rId21" Type="http://schemas.openxmlformats.org/officeDocument/2006/relationships/slideMaster" Target="../slideMasters/slideMaster1.xml"/><Relationship Id="rId7" Type="http://schemas.openxmlformats.org/officeDocument/2006/relationships/tags" Target="../tags/tag83.xml"/><Relationship Id="rId12" Type="http://schemas.openxmlformats.org/officeDocument/2006/relationships/tags" Target="../tags/tag88.xml"/><Relationship Id="rId17" Type="http://schemas.openxmlformats.org/officeDocument/2006/relationships/tags" Target="../tags/tag93.xml"/><Relationship Id="rId2" Type="http://schemas.openxmlformats.org/officeDocument/2006/relationships/tags" Target="../tags/tag78.xml"/><Relationship Id="rId16" Type="http://schemas.openxmlformats.org/officeDocument/2006/relationships/tags" Target="../tags/tag92.xml"/><Relationship Id="rId20" Type="http://schemas.openxmlformats.org/officeDocument/2006/relationships/tags" Target="../tags/tag96.xml"/><Relationship Id="rId1" Type="http://schemas.openxmlformats.org/officeDocument/2006/relationships/vmlDrawing" Target="../drawings/vmlDrawing6.vml"/><Relationship Id="rId6" Type="http://schemas.openxmlformats.org/officeDocument/2006/relationships/tags" Target="../tags/tag82.xml"/><Relationship Id="rId11" Type="http://schemas.openxmlformats.org/officeDocument/2006/relationships/tags" Target="../tags/tag87.xml"/><Relationship Id="rId24" Type="http://schemas.openxmlformats.org/officeDocument/2006/relationships/image" Target="../media/image2.png"/><Relationship Id="rId5" Type="http://schemas.openxmlformats.org/officeDocument/2006/relationships/tags" Target="../tags/tag81.xml"/><Relationship Id="rId15" Type="http://schemas.openxmlformats.org/officeDocument/2006/relationships/tags" Target="../tags/tag91.xml"/><Relationship Id="rId23" Type="http://schemas.openxmlformats.org/officeDocument/2006/relationships/image" Target="../media/image1.emf"/><Relationship Id="rId10" Type="http://schemas.openxmlformats.org/officeDocument/2006/relationships/tags" Target="../tags/tag86.xml"/><Relationship Id="rId19" Type="http://schemas.openxmlformats.org/officeDocument/2006/relationships/tags" Target="../tags/tag95.xml"/><Relationship Id="rId4" Type="http://schemas.openxmlformats.org/officeDocument/2006/relationships/tags" Target="../tags/tag80.xml"/><Relationship Id="rId9" Type="http://schemas.openxmlformats.org/officeDocument/2006/relationships/tags" Target="../tags/tag85.xml"/><Relationship Id="rId14" Type="http://schemas.openxmlformats.org/officeDocument/2006/relationships/tags" Target="../tags/tag90.xml"/><Relationship Id="rId22" Type="http://schemas.openxmlformats.org/officeDocument/2006/relationships/oleObject" Target="../embeddings/oleObject6.bin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367488630"/>
              </p:ext>
            </p:extLst>
          </p:nvPr>
        </p:nvGraphicFramePr>
        <p:xfrm>
          <a:off x="1625" y="1642"/>
          <a:ext cx="1619" cy="16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5"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625" y="1642"/>
                        <a:ext cx="1619" cy="16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Parallelogram 1"/>
          <p:cNvSpPr/>
          <p:nvPr/>
        </p:nvSpPr>
        <p:spPr bwMode="ltGray">
          <a:xfrm>
            <a:off x="-7289" y="2660889"/>
            <a:ext cx="3739402" cy="767272"/>
          </a:xfrm>
          <a:custGeom>
            <a:avLst/>
            <a:gdLst>
              <a:gd name="connsiteX0" fmla="*/ 0 w 3800475"/>
              <a:gd name="connsiteY0" fmla="*/ 790575 h 790575"/>
              <a:gd name="connsiteX1" fmla="*/ 197644 w 3800475"/>
              <a:gd name="connsiteY1" fmla="*/ 0 h 790575"/>
              <a:gd name="connsiteX2" fmla="*/ 3800475 w 3800475"/>
              <a:gd name="connsiteY2" fmla="*/ 0 h 790575"/>
              <a:gd name="connsiteX3" fmla="*/ 3602831 w 3800475"/>
              <a:gd name="connsiteY3" fmla="*/ 790575 h 790575"/>
              <a:gd name="connsiteX4" fmla="*/ 0 w 3800475"/>
              <a:gd name="connsiteY4" fmla="*/ 790575 h 790575"/>
              <a:gd name="connsiteX0" fmla="*/ 0 w 3800475"/>
              <a:gd name="connsiteY0" fmla="*/ 790575 h 790575"/>
              <a:gd name="connsiteX1" fmla="*/ 26194 w 3800475"/>
              <a:gd name="connsiteY1" fmla="*/ 38100 h 790575"/>
              <a:gd name="connsiteX2" fmla="*/ 3800475 w 3800475"/>
              <a:gd name="connsiteY2" fmla="*/ 0 h 790575"/>
              <a:gd name="connsiteX3" fmla="*/ 3602831 w 3800475"/>
              <a:gd name="connsiteY3" fmla="*/ 790575 h 790575"/>
              <a:gd name="connsiteX4" fmla="*/ 0 w 3800475"/>
              <a:gd name="connsiteY4" fmla="*/ 790575 h 790575"/>
              <a:gd name="connsiteX0" fmla="*/ 0 w 3657600"/>
              <a:gd name="connsiteY0" fmla="*/ 752475 h 752475"/>
              <a:gd name="connsiteX1" fmla="*/ 26194 w 3657600"/>
              <a:gd name="connsiteY1" fmla="*/ 0 h 752475"/>
              <a:gd name="connsiteX2" fmla="*/ 3657600 w 3657600"/>
              <a:gd name="connsiteY2" fmla="*/ 190500 h 752475"/>
              <a:gd name="connsiteX3" fmla="*/ 3602831 w 3657600"/>
              <a:gd name="connsiteY3" fmla="*/ 752475 h 752475"/>
              <a:gd name="connsiteX4" fmla="*/ 0 w 3657600"/>
              <a:gd name="connsiteY4" fmla="*/ 752475 h 752475"/>
              <a:gd name="connsiteX0" fmla="*/ 0 w 3676650"/>
              <a:gd name="connsiteY0" fmla="*/ 523875 h 752475"/>
              <a:gd name="connsiteX1" fmla="*/ 45244 w 3676650"/>
              <a:gd name="connsiteY1" fmla="*/ 0 h 752475"/>
              <a:gd name="connsiteX2" fmla="*/ 3676650 w 3676650"/>
              <a:gd name="connsiteY2" fmla="*/ 190500 h 752475"/>
              <a:gd name="connsiteX3" fmla="*/ 3621881 w 3676650"/>
              <a:gd name="connsiteY3" fmla="*/ 752475 h 752475"/>
              <a:gd name="connsiteX4" fmla="*/ 0 w 3676650"/>
              <a:gd name="connsiteY4" fmla="*/ 523875 h 752475"/>
              <a:gd name="connsiteX0" fmla="*/ 0 w 3676650"/>
              <a:gd name="connsiteY0" fmla="*/ 523875 h 781050"/>
              <a:gd name="connsiteX1" fmla="*/ 45244 w 3676650"/>
              <a:gd name="connsiteY1" fmla="*/ 0 h 781050"/>
              <a:gd name="connsiteX2" fmla="*/ 3676650 w 3676650"/>
              <a:gd name="connsiteY2" fmla="*/ 190500 h 781050"/>
              <a:gd name="connsiteX3" fmla="*/ 3669506 w 3676650"/>
              <a:gd name="connsiteY3" fmla="*/ 781050 h 781050"/>
              <a:gd name="connsiteX4" fmla="*/ 0 w 3676650"/>
              <a:gd name="connsiteY4" fmla="*/ 523875 h 781050"/>
              <a:gd name="connsiteX0" fmla="*/ 0 w 3676650"/>
              <a:gd name="connsiteY0" fmla="*/ 523875 h 781050"/>
              <a:gd name="connsiteX1" fmla="*/ 11906 w 3676650"/>
              <a:gd name="connsiteY1" fmla="*/ 0 h 781050"/>
              <a:gd name="connsiteX2" fmla="*/ 3676650 w 3676650"/>
              <a:gd name="connsiteY2" fmla="*/ 190500 h 781050"/>
              <a:gd name="connsiteX3" fmla="*/ 3669506 w 3676650"/>
              <a:gd name="connsiteY3" fmla="*/ 781050 h 781050"/>
              <a:gd name="connsiteX4" fmla="*/ 0 w 3676650"/>
              <a:gd name="connsiteY4" fmla="*/ 523875 h 781050"/>
              <a:gd name="connsiteX0" fmla="*/ 2382 w 3664744"/>
              <a:gd name="connsiteY0" fmla="*/ 533400 h 781050"/>
              <a:gd name="connsiteX1" fmla="*/ 0 w 3664744"/>
              <a:gd name="connsiteY1" fmla="*/ 0 h 781050"/>
              <a:gd name="connsiteX2" fmla="*/ 3664744 w 3664744"/>
              <a:gd name="connsiteY2" fmla="*/ 190500 h 781050"/>
              <a:gd name="connsiteX3" fmla="*/ 3657600 w 3664744"/>
              <a:gd name="connsiteY3" fmla="*/ 781050 h 781050"/>
              <a:gd name="connsiteX4" fmla="*/ 2382 w 3664744"/>
              <a:gd name="connsiteY4" fmla="*/ 533400 h 781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64744" h="781050">
                <a:moveTo>
                  <a:pt x="2382" y="533400"/>
                </a:moveTo>
                <a:lnTo>
                  <a:pt x="0" y="0"/>
                </a:lnTo>
                <a:lnTo>
                  <a:pt x="3664744" y="190500"/>
                </a:lnTo>
                <a:cubicBezTo>
                  <a:pt x="3662363" y="387350"/>
                  <a:pt x="3659981" y="584200"/>
                  <a:pt x="3657600" y="781050"/>
                </a:cubicBezTo>
                <a:lnTo>
                  <a:pt x="2382" y="533400"/>
                </a:lnTo>
                <a:close/>
              </a:path>
            </a:pathLst>
          </a:custGeom>
          <a:solidFill>
            <a:srgbClr val="71CBD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201" tIns="46600" rIns="93201" bIns="466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ZA" sz="1600" dirty="0">
              <a:solidFill>
                <a:srgbClr val="000000"/>
              </a:solidFill>
            </a:endParaRPr>
          </a:p>
        </p:txBody>
      </p:sp>
      <p:sp>
        <p:nvSpPr>
          <p:cNvPr id="21" name="Isosceles Triangle 2"/>
          <p:cNvSpPr/>
          <p:nvPr/>
        </p:nvSpPr>
        <p:spPr bwMode="ltGray">
          <a:xfrm rot="5400000">
            <a:off x="6070374" y="508721"/>
            <a:ext cx="595089" cy="5287162"/>
          </a:xfrm>
          <a:custGeom>
            <a:avLst/>
            <a:gdLst>
              <a:gd name="connsiteX0" fmla="*/ 0 w 931860"/>
              <a:gd name="connsiteY0" fmla="*/ 5173983 h 5173983"/>
              <a:gd name="connsiteX1" fmla="*/ 465930 w 931860"/>
              <a:gd name="connsiteY1" fmla="*/ 0 h 5173983"/>
              <a:gd name="connsiteX2" fmla="*/ 931860 w 931860"/>
              <a:gd name="connsiteY2" fmla="*/ 5173983 h 5173983"/>
              <a:gd name="connsiteX3" fmla="*/ 0 w 931860"/>
              <a:gd name="connsiteY3" fmla="*/ 5173983 h 5173983"/>
              <a:gd name="connsiteX0" fmla="*/ 0 w 771838"/>
              <a:gd name="connsiteY0" fmla="*/ 5181603 h 5181603"/>
              <a:gd name="connsiteX1" fmla="*/ 305908 w 771838"/>
              <a:gd name="connsiteY1" fmla="*/ 0 h 5181603"/>
              <a:gd name="connsiteX2" fmla="*/ 771838 w 771838"/>
              <a:gd name="connsiteY2" fmla="*/ 5173983 h 5181603"/>
              <a:gd name="connsiteX3" fmla="*/ 0 w 771838"/>
              <a:gd name="connsiteY3" fmla="*/ 5181603 h 5181603"/>
              <a:gd name="connsiteX0" fmla="*/ 0 w 596580"/>
              <a:gd name="connsiteY0" fmla="*/ 5181603 h 5181603"/>
              <a:gd name="connsiteX1" fmla="*/ 305908 w 596580"/>
              <a:gd name="connsiteY1" fmla="*/ 0 h 5181603"/>
              <a:gd name="connsiteX2" fmla="*/ 596580 w 596580"/>
              <a:gd name="connsiteY2" fmla="*/ 5181603 h 5181603"/>
              <a:gd name="connsiteX3" fmla="*/ 0 w 596580"/>
              <a:gd name="connsiteY3" fmla="*/ 5181603 h 5181603"/>
              <a:gd name="connsiteX0" fmla="*/ 0 w 634678"/>
              <a:gd name="connsiteY0" fmla="*/ 5186366 h 5186366"/>
              <a:gd name="connsiteX1" fmla="*/ 344006 w 634678"/>
              <a:gd name="connsiteY1" fmla="*/ 0 h 5186366"/>
              <a:gd name="connsiteX2" fmla="*/ 634678 w 634678"/>
              <a:gd name="connsiteY2" fmla="*/ 5181603 h 5186366"/>
              <a:gd name="connsiteX3" fmla="*/ 0 w 634678"/>
              <a:gd name="connsiteY3" fmla="*/ 5186366 h 5186366"/>
              <a:gd name="connsiteX0" fmla="*/ 0 w 601341"/>
              <a:gd name="connsiteY0" fmla="*/ 5186366 h 5186366"/>
              <a:gd name="connsiteX1" fmla="*/ 310669 w 601341"/>
              <a:gd name="connsiteY1" fmla="*/ 0 h 5186366"/>
              <a:gd name="connsiteX2" fmla="*/ 601341 w 601341"/>
              <a:gd name="connsiteY2" fmla="*/ 5181603 h 5186366"/>
              <a:gd name="connsiteX3" fmla="*/ 0 w 601341"/>
              <a:gd name="connsiteY3" fmla="*/ 5186366 h 5186366"/>
              <a:gd name="connsiteX0" fmla="*/ 0 w 542299"/>
              <a:gd name="connsiteY0" fmla="*/ 5180016 h 5181603"/>
              <a:gd name="connsiteX1" fmla="*/ 251627 w 542299"/>
              <a:gd name="connsiteY1" fmla="*/ 0 h 5181603"/>
              <a:gd name="connsiteX2" fmla="*/ 542299 w 542299"/>
              <a:gd name="connsiteY2" fmla="*/ 5181603 h 5181603"/>
              <a:gd name="connsiteX3" fmla="*/ 0 w 542299"/>
              <a:gd name="connsiteY3" fmla="*/ 5180016 h 51816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42299" h="5181603">
                <a:moveTo>
                  <a:pt x="0" y="5180016"/>
                </a:moveTo>
                <a:lnTo>
                  <a:pt x="251627" y="0"/>
                </a:lnTo>
                <a:lnTo>
                  <a:pt x="542299" y="5181603"/>
                </a:lnTo>
                <a:lnTo>
                  <a:pt x="0" y="5180016"/>
                </a:lnTo>
                <a:close/>
              </a:path>
            </a:pathLst>
          </a:custGeom>
          <a:solidFill>
            <a:srgbClr val="1798A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201" tIns="46600" rIns="93201" bIns="466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ZA" sz="1600" dirty="0">
              <a:solidFill>
                <a:srgbClr val="000000"/>
              </a:solidFill>
            </a:endParaRPr>
          </a:p>
        </p:txBody>
      </p:sp>
      <p:sp>
        <p:nvSpPr>
          <p:cNvPr id="22" name="Isosceles Triangle 2"/>
          <p:cNvSpPr>
            <a:spLocks/>
          </p:cNvSpPr>
          <p:nvPr/>
        </p:nvSpPr>
        <p:spPr bwMode="ltGray">
          <a:xfrm rot="16200000" flipH="1">
            <a:off x="6143073" y="197463"/>
            <a:ext cx="572486" cy="5429383"/>
          </a:xfrm>
          <a:custGeom>
            <a:avLst/>
            <a:gdLst>
              <a:gd name="connsiteX0" fmla="*/ 0 w 931860"/>
              <a:gd name="connsiteY0" fmla="*/ 5173983 h 5173983"/>
              <a:gd name="connsiteX1" fmla="*/ 465930 w 931860"/>
              <a:gd name="connsiteY1" fmla="*/ 0 h 5173983"/>
              <a:gd name="connsiteX2" fmla="*/ 931860 w 931860"/>
              <a:gd name="connsiteY2" fmla="*/ 5173983 h 5173983"/>
              <a:gd name="connsiteX3" fmla="*/ 0 w 931860"/>
              <a:gd name="connsiteY3" fmla="*/ 5173983 h 5173983"/>
              <a:gd name="connsiteX0" fmla="*/ 0 w 771838"/>
              <a:gd name="connsiteY0" fmla="*/ 5181603 h 5181603"/>
              <a:gd name="connsiteX1" fmla="*/ 305908 w 771838"/>
              <a:gd name="connsiteY1" fmla="*/ 0 h 5181603"/>
              <a:gd name="connsiteX2" fmla="*/ 771838 w 771838"/>
              <a:gd name="connsiteY2" fmla="*/ 5173983 h 5181603"/>
              <a:gd name="connsiteX3" fmla="*/ 0 w 771838"/>
              <a:gd name="connsiteY3" fmla="*/ 5181603 h 5181603"/>
              <a:gd name="connsiteX0" fmla="*/ 0 w 596580"/>
              <a:gd name="connsiteY0" fmla="*/ 5181603 h 5181603"/>
              <a:gd name="connsiteX1" fmla="*/ 305908 w 596580"/>
              <a:gd name="connsiteY1" fmla="*/ 0 h 5181603"/>
              <a:gd name="connsiteX2" fmla="*/ 596580 w 596580"/>
              <a:gd name="connsiteY2" fmla="*/ 5181603 h 5181603"/>
              <a:gd name="connsiteX3" fmla="*/ 0 w 596580"/>
              <a:gd name="connsiteY3" fmla="*/ 5181603 h 5181603"/>
              <a:gd name="connsiteX0" fmla="*/ 0 w 550860"/>
              <a:gd name="connsiteY0" fmla="*/ 5158746 h 5181603"/>
              <a:gd name="connsiteX1" fmla="*/ 260188 w 550860"/>
              <a:gd name="connsiteY1" fmla="*/ 0 h 5181603"/>
              <a:gd name="connsiteX2" fmla="*/ 550860 w 550860"/>
              <a:gd name="connsiteY2" fmla="*/ 5181603 h 5181603"/>
              <a:gd name="connsiteX3" fmla="*/ 0 w 550860"/>
              <a:gd name="connsiteY3" fmla="*/ 5158746 h 5181603"/>
              <a:gd name="connsiteX0" fmla="*/ 0 w 543240"/>
              <a:gd name="connsiteY0" fmla="*/ 5158746 h 5173986"/>
              <a:gd name="connsiteX1" fmla="*/ 260188 w 543240"/>
              <a:gd name="connsiteY1" fmla="*/ 0 h 5173986"/>
              <a:gd name="connsiteX2" fmla="*/ 543240 w 543240"/>
              <a:gd name="connsiteY2" fmla="*/ 5173986 h 5173986"/>
              <a:gd name="connsiteX3" fmla="*/ 0 w 543240"/>
              <a:gd name="connsiteY3" fmla="*/ 5158746 h 5173986"/>
              <a:gd name="connsiteX0" fmla="*/ 0 w 543240"/>
              <a:gd name="connsiteY0" fmla="*/ 5167998 h 5183238"/>
              <a:gd name="connsiteX1" fmla="*/ 225246 w 543240"/>
              <a:gd name="connsiteY1" fmla="*/ 0 h 5183238"/>
              <a:gd name="connsiteX2" fmla="*/ 543240 w 543240"/>
              <a:gd name="connsiteY2" fmla="*/ 5183238 h 5183238"/>
              <a:gd name="connsiteX3" fmla="*/ 0 w 543240"/>
              <a:gd name="connsiteY3" fmla="*/ 5167998 h 5183238"/>
              <a:gd name="connsiteX0" fmla="*/ 0 w 534504"/>
              <a:gd name="connsiteY0" fmla="*/ 5181915 h 5183238"/>
              <a:gd name="connsiteX1" fmla="*/ 216510 w 534504"/>
              <a:gd name="connsiteY1" fmla="*/ 0 h 5183238"/>
              <a:gd name="connsiteX2" fmla="*/ 534504 w 534504"/>
              <a:gd name="connsiteY2" fmla="*/ 5183238 h 5183238"/>
              <a:gd name="connsiteX3" fmla="*/ 0 w 534504"/>
              <a:gd name="connsiteY3" fmla="*/ 5181915 h 51832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34504" h="5183238">
                <a:moveTo>
                  <a:pt x="0" y="5181915"/>
                </a:moveTo>
                <a:lnTo>
                  <a:pt x="216510" y="0"/>
                </a:lnTo>
                <a:lnTo>
                  <a:pt x="534504" y="5183238"/>
                </a:lnTo>
                <a:lnTo>
                  <a:pt x="0" y="5181915"/>
                </a:lnTo>
                <a:close/>
              </a:path>
            </a:pathLst>
          </a:custGeom>
          <a:solidFill>
            <a:srgbClr val="3B9EB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201" tIns="46600" rIns="93201" bIns="466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ZA" sz="1600" dirty="0">
              <a:solidFill>
                <a:srgbClr val="000000"/>
              </a:solidFill>
            </a:endParaRPr>
          </a:p>
        </p:txBody>
      </p:sp>
      <p:sp>
        <p:nvSpPr>
          <p:cNvPr id="23" name="Isosceles Triangle 2"/>
          <p:cNvSpPr>
            <a:spLocks/>
          </p:cNvSpPr>
          <p:nvPr/>
        </p:nvSpPr>
        <p:spPr bwMode="ltGray">
          <a:xfrm rot="16200000" flipH="1">
            <a:off x="6117975" y="730556"/>
            <a:ext cx="632433" cy="5419665"/>
          </a:xfrm>
          <a:custGeom>
            <a:avLst/>
            <a:gdLst>
              <a:gd name="connsiteX0" fmla="*/ 0 w 931860"/>
              <a:gd name="connsiteY0" fmla="*/ 5173983 h 5173983"/>
              <a:gd name="connsiteX1" fmla="*/ 465930 w 931860"/>
              <a:gd name="connsiteY1" fmla="*/ 0 h 5173983"/>
              <a:gd name="connsiteX2" fmla="*/ 931860 w 931860"/>
              <a:gd name="connsiteY2" fmla="*/ 5173983 h 5173983"/>
              <a:gd name="connsiteX3" fmla="*/ 0 w 931860"/>
              <a:gd name="connsiteY3" fmla="*/ 5173983 h 5173983"/>
              <a:gd name="connsiteX0" fmla="*/ 0 w 771838"/>
              <a:gd name="connsiteY0" fmla="*/ 5181603 h 5181603"/>
              <a:gd name="connsiteX1" fmla="*/ 305908 w 771838"/>
              <a:gd name="connsiteY1" fmla="*/ 0 h 5181603"/>
              <a:gd name="connsiteX2" fmla="*/ 771838 w 771838"/>
              <a:gd name="connsiteY2" fmla="*/ 5173983 h 5181603"/>
              <a:gd name="connsiteX3" fmla="*/ 0 w 771838"/>
              <a:gd name="connsiteY3" fmla="*/ 5181603 h 5181603"/>
              <a:gd name="connsiteX0" fmla="*/ 0 w 596580"/>
              <a:gd name="connsiteY0" fmla="*/ 5181603 h 5181603"/>
              <a:gd name="connsiteX1" fmla="*/ 305908 w 596580"/>
              <a:gd name="connsiteY1" fmla="*/ 0 h 5181603"/>
              <a:gd name="connsiteX2" fmla="*/ 596580 w 596580"/>
              <a:gd name="connsiteY2" fmla="*/ 5181603 h 5181603"/>
              <a:gd name="connsiteX3" fmla="*/ 0 w 596580"/>
              <a:gd name="connsiteY3" fmla="*/ 5181603 h 5181603"/>
              <a:gd name="connsiteX0" fmla="*/ 0 w 550860"/>
              <a:gd name="connsiteY0" fmla="*/ 5158746 h 5181603"/>
              <a:gd name="connsiteX1" fmla="*/ 260188 w 550860"/>
              <a:gd name="connsiteY1" fmla="*/ 0 h 5181603"/>
              <a:gd name="connsiteX2" fmla="*/ 550860 w 550860"/>
              <a:gd name="connsiteY2" fmla="*/ 5181603 h 5181603"/>
              <a:gd name="connsiteX3" fmla="*/ 0 w 550860"/>
              <a:gd name="connsiteY3" fmla="*/ 5158746 h 5181603"/>
              <a:gd name="connsiteX0" fmla="*/ 0 w 543240"/>
              <a:gd name="connsiteY0" fmla="*/ 5158746 h 5173986"/>
              <a:gd name="connsiteX1" fmla="*/ 260188 w 543240"/>
              <a:gd name="connsiteY1" fmla="*/ 0 h 5173986"/>
              <a:gd name="connsiteX2" fmla="*/ 543240 w 543240"/>
              <a:gd name="connsiteY2" fmla="*/ 5173986 h 5173986"/>
              <a:gd name="connsiteX3" fmla="*/ 0 w 543240"/>
              <a:gd name="connsiteY3" fmla="*/ 5158746 h 5173986"/>
              <a:gd name="connsiteX0" fmla="*/ 0 w 547446"/>
              <a:gd name="connsiteY0" fmla="*/ 5177251 h 5177251"/>
              <a:gd name="connsiteX1" fmla="*/ 264394 w 547446"/>
              <a:gd name="connsiteY1" fmla="*/ 0 h 5177251"/>
              <a:gd name="connsiteX2" fmla="*/ 547446 w 547446"/>
              <a:gd name="connsiteY2" fmla="*/ 5173986 h 5177251"/>
              <a:gd name="connsiteX3" fmla="*/ 0 w 547446"/>
              <a:gd name="connsiteY3" fmla="*/ 5177251 h 5177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47446" h="5177251">
                <a:moveTo>
                  <a:pt x="0" y="5177251"/>
                </a:moveTo>
                <a:lnTo>
                  <a:pt x="264394" y="0"/>
                </a:lnTo>
                <a:lnTo>
                  <a:pt x="547446" y="5173986"/>
                </a:lnTo>
                <a:lnTo>
                  <a:pt x="0" y="5177251"/>
                </a:lnTo>
                <a:close/>
              </a:path>
            </a:pathLst>
          </a:custGeom>
          <a:solidFill>
            <a:srgbClr val="23768E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201" tIns="46600" rIns="93201" bIns="466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ZA" sz="1600" dirty="0">
              <a:solidFill>
                <a:srgbClr val="000000"/>
              </a:solidFill>
            </a:endParaRPr>
          </a:p>
        </p:txBody>
      </p:sp>
      <p:sp>
        <p:nvSpPr>
          <p:cNvPr id="24" name="Isosceles Triangle 2"/>
          <p:cNvSpPr>
            <a:spLocks/>
          </p:cNvSpPr>
          <p:nvPr/>
        </p:nvSpPr>
        <p:spPr bwMode="ltGray">
          <a:xfrm rot="5400000">
            <a:off x="1552383" y="1619684"/>
            <a:ext cx="611343" cy="3713365"/>
          </a:xfrm>
          <a:custGeom>
            <a:avLst/>
            <a:gdLst>
              <a:gd name="connsiteX0" fmla="*/ 0 w 931860"/>
              <a:gd name="connsiteY0" fmla="*/ 5173983 h 5173983"/>
              <a:gd name="connsiteX1" fmla="*/ 465930 w 931860"/>
              <a:gd name="connsiteY1" fmla="*/ 0 h 5173983"/>
              <a:gd name="connsiteX2" fmla="*/ 931860 w 931860"/>
              <a:gd name="connsiteY2" fmla="*/ 5173983 h 5173983"/>
              <a:gd name="connsiteX3" fmla="*/ 0 w 931860"/>
              <a:gd name="connsiteY3" fmla="*/ 5173983 h 5173983"/>
              <a:gd name="connsiteX0" fmla="*/ 0 w 771838"/>
              <a:gd name="connsiteY0" fmla="*/ 5181603 h 5181603"/>
              <a:gd name="connsiteX1" fmla="*/ 305908 w 771838"/>
              <a:gd name="connsiteY1" fmla="*/ 0 h 5181603"/>
              <a:gd name="connsiteX2" fmla="*/ 771838 w 771838"/>
              <a:gd name="connsiteY2" fmla="*/ 5173983 h 5181603"/>
              <a:gd name="connsiteX3" fmla="*/ 0 w 771838"/>
              <a:gd name="connsiteY3" fmla="*/ 5181603 h 5181603"/>
              <a:gd name="connsiteX0" fmla="*/ 0 w 596580"/>
              <a:gd name="connsiteY0" fmla="*/ 5181603 h 5181603"/>
              <a:gd name="connsiteX1" fmla="*/ 305908 w 596580"/>
              <a:gd name="connsiteY1" fmla="*/ 0 h 5181603"/>
              <a:gd name="connsiteX2" fmla="*/ 596580 w 596580"/>
              <a:gd name="connsiteY2" fmla="*/ 5181603 h 5181603"/>
              <a:gd name="connsiteX3" fmla="*/ 0 w 596580"/>
              <a:gd name="connsiteY3" fmla="*/ 5181603 h 5181603"/>
              <a:gd name="connsiteX0" fmla="*/ 0 w 550860"/>
              <a:gd name="connsiteY0" fmla="*/ 5158746 h 5181603"/>
              <a:gd name="connsiteX1" fmla="*/ 260188 w 550860"/>
              <a:gd name="connsiteY1" fmla="*/ 0 h 5181603"/>
              <a:gd name="connsiteX2" fmla="*/ 550860 w 550860"/>
              <a:gd name="connsiteY2" fmla="*/ 5181603 h 5181603"/>
              <a:gd name="connsiteX3" fmla="*/ 0 w 550860"/>
              <a:gd name="connsiteY3" fmla="*/ 5158746 h 5181603"/>
              <a:gd name="connsiteX0" fmla="*/ 0 w 543240"/>
              <a:gd name="connsiteY0" fmla="*/ 5158746 h 5173986"/>
              <a:gd name="connsiteX1" fmla="*/ 260188 w 543240"/>
              <a:gd name="connsiteY1" fmla="*/ 0 h 5173986"/>
              <a:gd name="connsiteX2" fmla="*/ 543240 w 543240"/>
              <a:gd name="connsiteY2" fmla="*/ 5173986 h 5173986"/>
              <a:gd name="connsiteX3" fmla="*/ 0 w 543240"/>
              <a:gd name="connsiteY3" fmla="*/ 5158746 h 5173986"/>
              <a:gd name="connsiteX0" fmla="*/ 0 w 594040"/>
              <a:gd name="connsiteY0" fmla="*/ 5158746 h 5164985"/>
              <a:gd name="connsiteX1" fmla="*/ 260188 w 594040"/>
              <a:gd name="connsiteY1" fmla="*/ 0 h 5164985"/>
              <a:gd name="connsiteX2" fmla="*/ 594040 w 594040"/>
              <a:gd name="connsiteY2" fmla="*/ 5164985 h 5164985"/>
              <a:gd name="connsiteX3" fmla="*/ 0 w 594040"/>
              <a:gd name="connsiteY3" fmla="*/ 5158746 h 5164985"/>
              <a:gd name="connsiteX0" fmla="*/ 0 w 622321"/>
              <a:gd name="connsiteY0" fmla="*/ 5158746 h 5158746"/>
              <a:gd name="connsiteX1" fmla="*/ 260188 w 622321"/>
              <a:gd name="connsiteY1" fmla="*/ 0 h 5158746"/>
              <a:gd name="connsiteX2" fmla="*/ 622321 w 622321"/>
              <a:gd name="connsiteY2" fmla="*/ 5151623 h 5158746"/>
              <a:gd name="connsiteX3" fmla="*/ 0 w 622321"/>
              <a:gd name="connsiteY3" fmla="*/ 5158746 h 51587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2321" h="5158746">
                <a:moveTo>
                  <a:pt x="0" y="5158746"/>
                </a:moveTo>
                <a:lnTo>
                  <a:pt x="260188" y="0"/>
                </a:lnTo>
                <a:lnTo>
                  <a:pt x="622321" y="5151623"/>
                </a:lnTo>
                <a:lnTo>
                  <a:pt x="0" y="5158746"/>
                </a:lnTo>
                <a:close/>
              </a:path>
            </a:pathLst>
          </a:custGeom>
          <a:solidFill>
            <a:srgbClr val="07707B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201" tIns="46600" rIns="93201" bIns="466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ZA" sz="1600" dirty="0">
              <a:solidFill>
                <a:srgbClr val="000000"/>
              </a:solidFill>
            </a:endParaRPr>
          </a:p>
        </p:txBody>
      </p:sp>
      <p:sp>
        <p:nvSpPr>
          <p:cNvPr id="25" name="Regular Pentagon 3"/>
          <p:cNvSpPr/>
          <p:nvPr/>
        </p:nvSpPr>
        <p:spPr bwMode="ltGray">
          <a:xfrm>
            <a:off x="2" y="3416150"/>
            <a:ext cx="9160852" cy="3462925"/>
          </a:xfrm>
          <a:custGeom>
            <a:avLst/>
            <a:gdLst>
              <a:gd name="connsiteX0" fmla="*/ 9 w 8951913"/>
              <a:gd name="connsiteY0" fmla="*/ 1214498 h 3179604"/>
              <a:gd name="connsiteX1" fmla="*/ 4475957 w 8951913"/>
              <a:gd name="connsiteY1" fmla="*/ 0 h 3179604"/>
              <a:gd name="connsiteX2" fmla="*/ 8951904 w 8951913"/>
              <a:gd name="connsiteY2" fmla="*/ 1214498 h 3179604"/>
              <a:gd name="connsiteX3" fmla="*/ 7242244 w 8951913"/>
              <a:gd name="connsiteY3" fmla="*/ 3179596 h 3179604"/>
              <a:gd name="connsiteX4" fmla="*/ 1709669 w 8951913"/>
              <a:gd name="connsiteY4" fmla="*/ 3179596 h 3179604"/>
              <a:gd name="connsiteX5" fmla="*/ 9 w 8951913"/>
              <a:gd name="connsiteY5" fmla="*/ 1214498 h 3179604"/>
              <a:gd name="connsiteX0" fmla="*/ 0 w 8951895"/>
              <a:gd name="connsiteY0" fmla="*/ 1214498 h 3179596"/>
              <a:gd name="connsiteX1" fmla="*/ 4475948 w 8951895"/>
              <a:gd name="connsiteY1" fmla="*/ 0 h 3179596"/>
              <a:gd name="connsiteX2" fmla="*/ 8951895 w 8951895"/>
              <a:gd name="connsiteY2" fmla="*/ 1214498 h 3179596"/>
              <a:gd name="connsiteX3" fmla="*/ 7242235 w 8951895"/>
              <a:gd name="connsiteY3" fmla="*/ 3179596 h 3179596"/>
              <a:gd name="connsiteX4" fmla="*/ 3952 w 8951895"/>
              <a:gd name="connsiteY4" fmla="*/ 3153219 h 3179596"/>
              <a:gd name="connsiteX5" fmla="*/ 0 w 8951895"/>
              <a:gd name="connsiteY5" fmla="*/ 1214498 h 3179596"/>
              <a:gd name="connsiteX0" fmla="*/ 0 w 8951895"/>
              <a:gd name="connsiteY0" fmla="*/ 1214498 h 3188388"/>
              <a:gd name="connsiteX1" fmla="*/ 4475948 w 8951895"/>
              <a:gd name="connsiteY1" fmla="*/ 0 h 3188388"/>
              <a:gd name="connsiteX2" fmla="*/ 8951895 w 8951895"/>
              <a:gd name="connsiteY2" fmla="*/ 1214498 h 3188388"/>
              <a:gd name="connsiteX3" fmla="*/ 7242235 w 8951895"/>
              <a:gd name="connsiteY3" fmla="*/ 3179596 h 3188388"/>
              <a:gd name="connsiteX4" fmla="*/ 12745 w 8951895"/>
              <a:gd name="connsiteY4" fmla="*/ 3188388 h 3188388"/>
              <a:gd name="connsiteX5" fmla="*/ 0 w 8951895"/>
              <a:gd name="connsiteY5" fmla="*/ 1214498 h 3188388"/>
              <a:gd name="connsiteX0" fmla="*/ 0 w 8951895"/>
              <a:gd name="connsiteY0" fmla="*/ 1214498 h 3188388"/>
              <a:gd name="connsiteX1" fmla="*/ 4475948 w 8951895"/>
              <a:gd name="connsiteY1" fmla="*/ 0 h 3188388"/>
              <a:gd name="connsiteX2" fmla="*/ 8951895 w 8951895"/>
              <a:gd name="connsiteY2" fmla="*/ 1214498 h 3188388"/>
              <a:gd name="connsiteX3" fmla="*/ 8939151 w 8951895"/>
              <a:gd name="connsiteY3" fmla="*/ 3162011 h 3188388"/>
              <a:gd name="connsiteX4" fmla="*/ 12745 w 8951895"/>
              <a:gd name="connsiteY4" fmla="*/ 3188388 h 3188388"/>
              <a:gd name="connsiteX5" fmla="*/ 0 w 8951895"/>
              <a:gd name="connsiteY5" fmla="*/ 1214498 h 3188388"/>
              <a:gd name="connsiteX0" fmla="*/ 0 w 8951895"/>
              <a:gd name="connsiteY0" fmla="*/ 1214498 h 3188388"/>
              <a:gd name="connsiteX1" fmla="*/ 4475948 w 8951895"/>
              <a:gd name="connsiteY1" fmla="*/ 0 h 3188388"/>
              <a:gd name="connsiteX2" fmla="*/ 8951895 w 8951895"/>
              <a:gd name="connsiteY2" fmla="*/ 1214498 h 3188388"/>
              <a:gd name="connsiteX3" fmla="*/ 8921567 w 8951895"/>
              <a:gd name="connsiteY3" fmla="*/ 3153219 h 3188388"/>
              <a:gd name="connsiteX4" fmla="*/ 12745 w 8951895"/>
              <a:gd name="connsiteY4" fmla="*/ 3188388 h 3188388"/>
              <a:gd name="connsiteX5" fmla="*/ 0 w 8951895"/>
              <a:gd name="connsiteY5" fmla="*/ 1214498 h 3188388"/>
              <a:gd name="connsiteX0" fmla="*/ 0 w 8965529"/>
              <a:gd name="connsiteY0" fmla="*/ 1214498 h 3188388"/>
              <a:gd name="connsiteX1" fmla="*/ 4475948 w 8965529"/>
              <a:gd name="connsiteY1" fmla="*/ 0 h 3188388"/>
              <a:gd name="connsiteX2" fmla="*/ 8951895 w 8965529"/>
              <a:gd name="connsiteY2" fmla="*/ 1214498 h 3188388"/>
              <a:gd name="connsiteX3" fmla="*/ 8965529 w 8965529"/>
              <a:gd name="connsiteY3" fmla="*/ 3162012 h 3188388"/>
              <a:gd name="connsiteX4" fmla="*/ 12745 w 8965529"/>
              <a:gd name="connsiteY4" fmla="*/ 3188388 h 3188388"/>
              <a:gd name="connsiteX5" fmla="*/ 0 w 8965529"/>
              <a:gd name="connsiteY5" fmla="*/ 1214498 h 3188388"/>
              <a:gd name="connsiteX0" fmla="*/ 0 w 8965529"/>
              <a:gd name="connsiteY0" fmla="*/ 1539813 h 3513703"/>
              <a:gd name="connsiteX1" fmla="*/ 3623094 w 8965529"/>
              <a:gd name="connsiteY1" fmla="*/ 0 h 3513703"/>
              <a:gd name="connsiteX2" fmla="*/ 8951895 w 8965529"/>
              <a:gd name="connsiteY2" fmla="*/ 1539813 h 3513703"/>
              <a:gd name="connsiteX3" fmla="*/ 8965529 w 8965529"/>
              <a:gd name="connsiteY3" fmla="*/ 3487327 h 3513703"/>
              <a:gd name="connsiteX4" fmla="*/ 12745 w 8965529"/>
              <a:gd name="connsiteY4" fmla="*/ 3513703 h 3513703"/>
              <a:gd name="connsiteX5" fmla="*/ 0 w 8965529"/>
              <a:gd name="connsiteY5" fmla="*/ 1539813 h 3513703"/>
              <a:gd name="connsiteX0" fmla="*/ 0 w 8965529"/>
              <a:gd name="connsiteY0" fmla="*/ 352852 h 3513703"/>
              <a:gd name="connsiteX1" fmla="*/ 3623094 w 8965529"/>
              <a:gd name="connsiteY1" fmla="*/ 0 h 3513703"/>
              <a:gd name="connsiteX2" fmla="*/ 8951895 w 8965529"/>
              <a:gd name="connsiteY2" fmla="*/ 1539813 h 3513703"/>
              <a:gd name="connsiteX3" fmla="*/ 8965529 w 8965529"/>
              <a:gd name="connsiteY3" fmla="*/ 3487327 h 3513703"/>
              <a:gd name="connsiteX4" fmla="*/ 12745 w 8965529"/>
              <a:gd name="connsiteY4" fmla="*/ 3513703 h 3513703"/>
              <a:gd name="connsiteX5" fmla="*/ 0 w 8965529"/>
              <a:gd name="connsiteY5" fmla="*/ 352852 h 3513703"/>
              <a:gd name="connsiteX0" fmla="*/ 0 w 8970457"/>
              <a:gd name="connsiteY0" fmla="*/ 352852 h 3513703"/>
              <a:gd name="connsiteX1" fmla="*/ 3623094 w 8970457"/>
              <a:gd name="connsiteY1" fmla="*/ 0 h 3513703"/>
              <a:gd name="connsiteX2" fmla="*/ 8969480 w 8970457"/>
              <a:gd name="connsiteY2" fmla="*/ 264928 h 3513703"/>
              <a:gd name="connsiteX3" fmla="*/ 8965529 w 8970457"/>
              <a:gd name="connsiteY3" fmla="*/ 3487327 h 3513703"/>
              <a:gd name="connsiteX4" fmla="*/ 12745 w 8970457"/>
              <a:gd name="connsiteY4" fmla="*/ 3513703 h 3513703"/>
              <a:gd name="connsiteX5" fmla="*/ 0 w 8970457"/>
              <a:gd name="connsiteY5" fmla="*/ 352852 h 3513703"/>
              <a:gd name="connsiteX0" fmla="*/ 6244 w 8976701"/>
              <a:gd name="connsiteY0" fmla="*/ 352852 h 3513703"/>
              <a:gd name="connsiteX1" fmla="*/ 3629338 w 8976701"/>
              <a:gd name="connsiteY1" fmla="*/ 0 h 3513703"/>
              <a:gd name="connsiteX2" fmla="*/ 8975724 w 8976701"/>
              <a:gd name="connsiteY2" fmla="*/ 264928 h 3513703"/>
              <a:gd name="connsiteX3" fmla="*/ 8971773 w 8976701"/>
              <a:gd name="connsiteY3" fmla="*/ 3487327 h 3513703"/>
              <a:gd name="connsiteX4" fmla="*/ 135 w 8976701"/>
              <a:gd name="connsiteY4" fmla="*/ 3513703 h 3513703"/>
              <a:gd name="connsiteX5" fmla="*/ 6244 w 8976701"/>
              <a:gd name="connsiteY5" fmla="*/ 352852 h 3513703"/>
              <a:gd name="connsiteX0" fmla="*/ 6244 w 8976334"/>
              <a:gd name="connsiteY0" fmla="*/ 352852 h 3525034"/>
              <a:gd name="connsiteX1" fmla="*/ 3629338 w 8976334"/>
              <a:gd name="connsiteY1" fmla="*/ 0 h 3525034"/>
              <a:gd name="connsiteX2" fmla="*/ 8975724 w 8976334"/>
              <a:gd name="connsiteY2" fmla="*/ 264928 h 3525034"/>
              <a:gd name="connsiteX3" fmla="*/ 8962347 w 8976334"/>
              <a:gd name="connsiteY3" fmla="*/ 3525034 h 3525034"/>
              <a:gd name="connsiteX4" fmla="*/ 135 w 8976334"/>
              <a:gd name="connsiteY4" fmla="*/ 3513703 h 3525034"/>
              <a:gd name="connsiteX5" fmla="*/ 6244 w 8976334"/>
              <a:gd name="connsiteY5" fmla="*/ 352852 h 3525034"/>
              <a:gd name="connsiteX0" fmla="*/ 6244 w 8976334"/>
              <a:gd name="connsiteY0" fmla="*/ 352852 h 3543381"/>
              <a:gd name="connsiteX1" fmla="*/ 3629338 w 8976334"/>
              <a:gd name="connsiteY1" fmla="*/ 0 h 3543381"/>
              <a:gd name="connsiteX2" fmla="*/ 8975724 w 8976334"/>
              <a:gd name="connsiteY2" fmla="*/ 264928 h 3543381"/>
              <a:gd name="connsiteX3" fmla="*/ 8962347 w 8976334"/>
              <a:gd name="connsiteY3" fmla="*/ 3525034 h 3543381"/>
              <a:gd name="connsiteX4" fmla="*/ 135 w 8976334"/>
              <a:gd name="connsiteY4" fmla="*/ 3543381 h 3543381"/>
              <a:gd name="connsiteX5" fmla="*/ 6244 w 8976334"/>
              <a:gd name="connsiteY5" fmla="*/ 352852 h 3543381"/>
              <a:gd name="connsiteX0" fmla="*/ 6244 w 8976334"/>
              <a:gd name="connsiteY0" fmla="*/ 352852 h 3565055"/>
              <a:gd name="connsiteX1" fmla="*/ 3629338 w 8976334"/>
              <a:gd name="connsiteY1" fmla="*/ 0 h 3565055"/>
              <a:gd name="connsiteX2" fmla="*/ 8975724 w 8976334"/>
              <a:gd name="connsiteY2" fmla="*/ 264928 h 3565055"/>
              <a:gd name="connsiteX3" fmla="*/ 8962347 w 8976334"/>
              <a:gd name="connsiteY3" fmla="*/ 3565055 h 3565055"/>
              <a:gd name="connsiteX4" fmla="*/ 135 w 8976334"/>
              <a:gd name="connsiteY4" fmla="*/ 3543381 h 3565055"/>
              <a:gd name="connsiteX5" fmla="*/ 6244 w 8976334"/>
              <a:gd name="connsiteY5" fmla="*/ 352852 h 3565055"/>
              <a:gd name="connsiteX0" fmla="*/ 6244 w 8992877"/>
              <a:gd name="connsiteY0" fmla="*/ 352852 h 3565055"/>
              <a:gd name="connsiteX1" fmla="*/ 3629338 w 8992877"/>
              <a:gd name="connsiteY1" fmla="*/ 0 h 3565055"/>
              <a:gd name="connsiteX2" fmla="*/ 8975724 w 8992877"/>
              <a:gd name="connsiteY2" fmla="*/ 264928 h 3565055"/>
              <a:gd name="connsiteX3" fmla="*/ 8992877 w 8992877"/>
              <a:gd name="connsiteY3" fmla="*/ 3565055 h 3565055"/>
              <a:gd name="connsiteX4" fmla="*/ 135 w 8992877"/>
              <a:gd name="connsiteY4" fmla="*/ 3543381 h 3565055"/>
              <a:gd name="connsiteX5" fmla="*/ 6244 w 8992877"/>
              <a:gd name="connsiteY5" fmla="*/ 352852 h 35650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992877" h="3565055">
                <a:moveTo>
                  <a:pt x="6244" y="352852"/>
                </a:moveTo>
                <a:lnTo>
                  <a:pt x="3629338" y="0"/>
                </a:lnTo>
                <a:lnTo>
                  <a:pt x="8975724" y="264928"/>
                </a:lnTo>
                <a:cubicBezTo>
                  <a:pt x="8980269" y="914099"/>
                  <a:pt x="8988332" y="2915884"/>
                  <a:pt x="8992877" y="3565055"/>
                </a:cubicBezTo>
                <a:lnTo>
                  <a:pt x="135" y="3543381"/>
                </a:lnTo>
                <a:cubicBezTo>
                  <a:pt x="-1182" y="2897141"/>
                  <a:pt x="7561" y="999092"/>
                  <a:pt x="6244" y="352852"/>
                </a:cubicBezTo>
                <a:close/>
              </a:path>
            </a:pathLst>
          </a:custGeom>
          <a:solidFill>
            <a:srgbClr val="0E586B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201" tIns="46600" rIns="93201" bIns="466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ZA" sz="1600" dirty="0">
              <a:solidFill>
                <a:srgbClr val="000000"/>
              </a:solidFill>
            </a:endParaRPr>
          </a:p>
        </p:txBody>
      </p:sp>
      <p:grpSp>
        <p:nvGrpSpPr>
          <p:cNvPr id="8" name="McK Title Elements" hidden="1"/>
          <p:cNvGrpSpPr>
            <a:grpSpLocks/>
          </p:cNvGrpSpPr>
          <p:nvPr userDrawn="1"/>
        </p:nvGrpSpPr>
        <p:grpSpPr bwMode="auto">
          <a:xfrm>
            <a:off x="1367350" y="6141398"/>
            <a:ext cx="6409309" cy="494023"/>
            <a:chOff x="1663" y="3106"/>
            <a:chExt cx="3109" cy="305"/>
          </a:xfrm>
        </p:grpSpPr>
        <p:sp>
          <p:nvSpPr>
            <p:cNvPr id="9" name="McK Document type"/>
            <p:cNvSpPr txBox="1">
              <a:spLocks noChangeArrowheads="1"/>
            </p:cNvSpPr>
            <p:nvPr/>
          </p:nvSpPr>
          <p:spPr bwMode="auto">
            <a:xfrm>
              <a:off x="1663" y="3106"/>
              <a:ext cx="3109" cy="1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 anchor="b">
              <a:spAutoFit/>
            </a:bodyPr>
            <a:lstStyle>
              <a:lvl1pPr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ZA" sz="1400" dirty="0" smtClean="0">
                  <a:solidFill>
                    <a:srgbClr val="FFFFFF"/>
                  </a:solidFill>
                  <a:latin typeface="Arial"/>
                </a:rPr>
                <a:t>Document type</a:t>
              </a:r>
            </a:p>
          </p:txBody>
        </p:sp>
        <p:sp>
          <p:nvSpPr>
            <p:cNvPr id="10" name="McK Date"/>
            <p:cNvSpPr txBox="1">
              <a:spLocks noChangeArrowheads="1"/>
            </p:cNvSpPr>
            <p:nvPr/>
          </p:nvSpPr>
          <p:spPr bwMode="auto">
            <a:xfrm>
              <a:off x="1663" y="3275"/>
              <a:ext cx="3109" cy="1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ZA" sz="1400" dirty="0" smtClean="0">
                  <a:solidFill>
                    <a:srgbClr val="FFFFFF"/>
                  </a:solidFill>
                  <a:latin typeface="Arial"/>
                </a:rPr>
                <a:t>Date</a:t>
              </a:r>
            </a:p>
          </p:txBody>
        </p:sp>
      </p:grpSp>
      <p:sp>
        <p:nvSpPr>
          <p:cNvPr id="13314" name="Rectangle 1026"/>
          <p:cNvSpPr>
            <a:spLocks noGrp="1" noChangeArrowheads="1"/>
          </p:cNvSpPr>
          <p:nvPr userDrawn="1">
            <p:ph type="ctrTitle"/>
          </p:nvPr>
        </p:nvSpPr>
        <p:spPr bwMode="auto">
          <a:xfrm>
            <a:off x="1367350" y="3838310"/>
            <a:ext cx="6409309" cy="507831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defRPr sz="3300" b="0" baseline="0">
                <a:solidFill>
                  <a:schemeClr val="bg1"/>
                </a:solidFill>
                <a:latin typeface="+mj-lt"/>
                <a:ea typeface="Arial Unicode MS" pitchFamily="34" charset="-128"/>
                <a:cs typeface="Arial Unicode MS" pitchFamily="34" charset="-128"/>
              </a:defRPr>
            </a:lvl1pPr>
          </a:lstStyle>
          <a:p>
            <a:pPr lvl="0"/>
            <a:r>
              <a:rPr lang="en-ZA" noProof="0" smtClean="0"/>
              <a:t>Click to edit Master title style</a:t>
            </a:r>
            <a:endParaRPr lang="en-ZA" noProof="0" dirty="0" smtClean="0"/>
          </a:p>
        </p:txBody>
      </p:sp>
      <p:sp>
        <p:nvSpPr>
          <p:cNvPr id="13315" name="Rectangle 1027"/>
          <p:cNvSpPr>
            <a:spLocks noGrp="1" noChangeArrowheads="1"/>
          </p:cNvSpPr>
          <p:nvPr userDrawn="1">
            <p:ph type="subTitle" idx="1"/>
          </p:nvPr>
        </p:nvSpPr>
        <p:spPr bwMode="auto">
          <a:xfrm>
            <a:off x="1367350" y="5131194"/>
            <a:ext cx="6409309" cy="219820"/>
          </a:xfrm>
        </p:spPr>
        <p:txBody>
          <a:bodyPr wrap="square">
            <a:spAutoFit/>
          </a:bodyPr>
          <a:lstStyle>
            <a:lvl1pPr algn="ctr">
              <a:defRPr sz="1400" baseline="0">
                <a:solidFill>
                  <a:schemeClr val="bg1"/>
                </a:solidFill>
                <a:latin typeface="+mj-lt"/>
                <a:ea typeface="Arial Unicode MS" pitchFamily="34" charset="-128"/>
                <a:cs typeface="Arial Unicode MS" pitchFamily="34" charset="-128"/>
              </a:defRPr>
            </a:lvl1pPr>
          </a:lstStyle>
          <a:p>
            <a:pPr lvl="0"/>
            <a:r>
              <a:rPr lang="en-ZA" noProof="0" smtClean="0"/>
              <a:t>Click to edit Master subtitle style</a:t>
            </a:r>
          </a:p>
        </p:txBody>
      </p:sp>
      <p:pic>
        <p:nvPicPr>
          <p:cNvPr id="20488" name="Picture 8"/>
          <p:cNvPicPr>
            <a:picLocks noChangeAspect="1" noChangeArrowheads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25" t="6275" r="10436" b="3835"/>
          <a:stretch/>
        </p:blipFill>
        <p:spPr bwMode="auto">
          <a:xfrm>
            <a:off x="3800941" y="99636"/>
            <a:ext cx="1550187" cy="1350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9" name="Picture 9"/>
          <p:cNvPicPr>
            <a:picLocks noChangeAspect="1" noChangeArrowheads="1"/>
          </p:cNvPicPr>
          <p:nvPr userDrawn="1"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9" r="3408"/>
          <a:stretch/>
        </p:blipFill>
        <p:spPr bwMode="auto">
          <a:xfrm>
            <a:off x="3248554" y="1672634"/>
            <a:ext cx="2654918" cy="1011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402494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cK 2. Slide Title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+mj-lt"/>
                <a:ea typeface="Arial Unicode MS" pitchFamily="34" charset="-128"/>
                <a:cs typeface="Arial Unicode MS" pitchFamily="34" charset="-128"/>
              </a:defRPr>
            </a:lvl1pPr>
          </a:lstStyle>
          <a:p>
            <a:r>
              <a:rPr lang="en-ZA" smtClean="0"/>
              <a:t>Click to edit Master title style</a:t>
            </a:r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425353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62102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35578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3548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1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" y="0"/>
          <a:ext cx="161984" cy="1619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9" name="think-cell Slide" r:id="rId22" imgW="360" imgH="360" progId="TCLayout.ActiveDocument.1">
                  <p:embed/>
                </p:oleObj>
              </mc:Choice>
              <mc:Fallback>
                <p:oleObj name="think-cell Slide" r:id="rId22" imgW="360" imgH="360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" y="0"/>
                        <a:ext cx="161984" cy="16197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McK 1. On-page tracker" hidden="1"/>
          <p:cNvSpPr>
            <a:spLocks noChangeArrowheads="1"/>
          </p:cNvSpPr>
          <p:nvPr/>
        </p:nvSpPr>
        <p:spPr bwMode="auto">
          <a:xfrm>
            <a:off x="174943" y="27536"/>
            <a:ext cx="859210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ZA" sz="1400" dirty="0" smtClean="0">
                <a:solidFill>
                  <a:srgbClr val="808080"/>
                </a:solidFill>
              </a:rPr>
              <a:t>TRACKER</a:t>
            </a:r>
          </a:p>
        </p:txBody>
      </p:sp>
      <p:sp>
        <p:nvSpPr>
          <p:cNvPr id="6" name="McK 3. Unit of measure" hidden="1"/>
          <p:cNvSpPr txBox="1">
            <a:spLocks noChangeArrowheads="1"/>
          </p:cNvSpPr>
          <p:nvPr/>
        </p:nvSpPr>
        <p:spPr bwMode="auto">
          <a:xfrm>
            <a:off x="174948" y="542634"/>
            <a:ext cx="8794114" cy="2512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ZA" sz="1600" dirty="0" smtClean="0">
                <a:solidFill>
                  <a:srgbClr val="808080"/>
                </a:solidFill>
                <a:latin typeface="Arial"/>
              </a:rPr>
              <a:t>Unit of measure</a:t>
            </a:r>
          </a:p>
        </p:txBody>
      </p:sp>
      <p:grpSp>
        <p:nvGrpSpPr>
          <p:cNvPr id="7" name="ACET" hidden="1"/>
          <p:cNvGrpSpPr>
            <a:grpSpLocks/>
          </p:cNvGrpSpPr>
          <p:nvPr/>
        </p:nvGrpSpPr>
        <p:grpSpPr bwMode="auto">
          <a:xfrm>
            <a:off x="1482161" y="1405962"/>
            <a:ext cx="4350892" cy="521559"/>
            <a:chOff x="915" y="708"/>
            <a:chExt cx="2686" cy="322"/>
          </a:xfrm>
        </p:grpSpPr>
        <p:cxnSp>
          <p:nvCxnSpPr>
            <p:cNvPr id="8" name="AutoShape 249"/>
            <p:cNvCxnSpPr>
              <a:cxnSpLocks noChangeShapeType="1"/>
            </p:cNvCxnSpPr>
            <p:nvPr/>
          </p:nvCxnSpPr>
          <p:spPr bwMode="auto">
            <a:xfrm>
              <a:off x="915" y="1030"/>
              <a:ext cx="2686" cy="0"/>
            </a:xfrm>
            <a:prstGeom prst="straightConnector1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9" name="AutoShape 250"/>
            <p:cNvSpPr>
              <a:spLocks noChangeArrowheads="1"/>
            </p:cNvSpPr>
            <p:nvPr/>
          </p:nvSpPr>
          <p:spPr bwMode="auto">
            <a:xfrm>
              <a:off x="915" y="708"/>
              <a:ext cx="2686" cy="322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18288" anchor="b">
              <a:spAutoFit/>
            </a:bodyPr>
            <a:lstStyle>
              <a:lvl1pPr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ZA" b="1" dirty="0" smtClean="0">
                  <a:solidFill>
                    <a:srgbClr val="000000"/>
                  </a:solidFill>
                </a:rPr>
                <a:t>Title</a:t>
              </a:r>
            </a:p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ZA" dirty="0" smtClean="0">
                  <a:solidFill>
                    <a:srgbClr val="808080"/>
                  </a:solidFill>
                </a:rPr>
                <a:t>Unit of measure</a:t>
              </a:r>
            </a:p>
          </p:txBody>
        </p:sp>
      </p:grpSp>
      <p:pic>
        <p:nvPicPr>
          <p:cNvPr id="10" name="Picture 72"/>
          <p:cNvPicPr>
            <a:picLocks noChangeAspect="1" noChangeArrowheads="1"/>
          </p:cNvPicPr>
          <p:nvPr userDrawn="1"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9" r="3407" b="17691"/>
          <a:stretch>
            <a:fillRect/>
          </a:stretch>
        </p:blipFill>
        <p:spPr bwMode="auto">
          <a:xfrm>
            <a:off x="7389733" y="6347781"/>
            <a:ext cx="1286153" cy="403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Slide Number"/>
          <p:cNvSpPr txBox="1">
            <a:spLocks/>
          </p:cNvSpPr>
          <p:nvPr userDrawn="1"/>
        </p:nvSpPr>
        <p:spPr bwMode="auto">
          <a:xfrm>
            <a:off x="8812327" y="6596405"/>
            <a:ext cx="156731" cy="153888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>
              <a:defRPr sz="1000" baseline="0">
                <a:latin typeface="+mn-lt"/>
              </a:defRPr>
            </a:lvl1pPr>
          </a:lstStyle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fld id="{C0A1A0B5-C2EB-4E88-90DC-226DF80D9F3F}" type="slidenum">
              <a:rPr lang="en-ZA" smtClean="0">
                <a:solidFill>
                  <a:srgbClr val="000000"/>
                </a:solidFill>
              </a:rPr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ZA" dirty="0">
              <a:solidFill>
                <a:srgbClr val="000000"/>
              </a:solidFill>
            </a:endParaRPr>
          </a:p>
        </p:txBody>
      </p:sp>
      <p:grpSp>
        <p:nvGrpSpPr>
          <p:cNvPr id="12" name="LegendBoxes" hidden="1"/>
          <p:cNvGrpSpPr>
            <a:grpSpLocks/>
          </p:cNvGrpSpPr>
          <p:nvPr userDrawn="1"/>
        </p:nvGrpSpPr>
        <p:grpSpPr bwMode="auto">
          <a:xfrm>
            <a:off x="8189933" y="294794"/>
            <a:ext cx="772667" cy="1013961"/>
            <a:chOff x="4936" y="176"/>
            <a:chExt cx="477" cy="626"/>
          </a:xfrm>
        </p:grpSpPr>
        <p:sp>
          <p:nvSpPr>
            <p:cNvPr id="13" name="Legend1"/>
            <p:cNvSpPr>
              <a:spLocks noChangeArrowheads="1"/>
            </p:cNvSpPr>
            <p:nvPr/>
          </p:nvSpPr>
          <p:spPr bwMode="auto">
            <a:xfrm>
              <a:off x="5096" y="176"/>
              <a:ext cx="317" cy="1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defRPr/>
              </a:pPr>
              <a:r>
                <a:rPr lang="en-ZA" sz="1200" dirty="0" smtClean="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14" name="LegendRectangle1"/>
            <p:cNvSpPr>
              <a:spLocks noChangeArrowheads="1"/>
            </p:cNvSpPr>
            <p:nvPr/>
          </p:nvSpPr>
          <p:spPr bwMode="auto">
            <a:xfrm>
              <a:off x="4936" y="183"/>
              <a:ext cx="104" cy="101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en-ZA" dirty="0" smtClean="0">
                <a:solidFill>
                  <a:srgbClr val="000000"/>
                </a:solidFill>
              </a:endParaRPr>
            </a:p>
          </p:txBody>
        </p:sp>
        <p:sp>
          <p:nvSpPr>
            <p:cNvPr id="15" name="Legend2"/>
            <p:cNvSpPr>
              <a:spLocks noChangeArrowheads="1"/>
            </p:cNvSpPr>
            <p:nvPr/>
          </p:nvSpPr>
          <p:spPr bwMode="auto">
            <a:xfrm>
              <a:off x="5096" y="346"/>
              <a:ext cx="317" cy="1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defRPr/>
              </a:pPr>
              <a:r>
                <a:rPr lang="en-ZA" sz="1200" dirty="0" smtClean="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16" name="LegendRectangle2"/>
            <p:cNvSpPr>
              <a:spLocks noChangeArrowheads="1"/>
            </p:cNvSpPr>
            <p:nvPr/>
          </p:nvSpPr>
          <p:spPr bwMode="auto">
            <a:xfrm>
              <a:off x="4936" y="353"/>
              <a:ext cx="104" cy="101"/>
            </a:xfrm>
            <a:prstGeom prst="rect">
              <a:avLst/>
            </a:prstGeom>
            <a:solidFill>
              <a:schemeClr val="accent2"/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en-ZA" dirty="0" smtClean="0">
                <a:solidFill>
                  <a:srgbClr val="000000"/>
                </a:solidFill>
              </a:endParaRPr>
            </a:p>
          </p:txBody>
        </p:sp>
        <p:sp>
          <p:nvSpPr>
            <p:cNvPr id="17" name="Legend3"/>
            <p:cNvSpPr>
              <a:spLocks noChangeArrowheads="1"/>
            </p:cNvSpPr>
            <p:nvPr/>
          </p:nvSpPr>
          <p:spPr bwMode="auto">
            <a:xfrm>
              <a:off x="5096" y="517"/>
              <a:ext cx="317" cy="1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defRPr/>
              </a:pPr>
              <a:r>
                <a:rPr lang="en-ZA" sz="1200" dirty="0" smtClean="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18" name="LegendRectangle3"/>
            <p:cNvSpPr>
              <a:spLocks noChangeArrowheads="1"/>
            </p:cNvSpPr>
            <p:nvPr/>
          </p:nvSpPr>
          <p:spPr bwMode="auto">
            <a:xfrm>
              <a:off x="4936" y="524"/>
              <a:ext cx="104" cy="101"/>
            </a:xfrm>
            <a:prstGeom prst="rect">
              <a:avLst/>
            </a:prstGeom>
            <a:solidFill>
              <a:schemeClr val="hlink"/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en-ZA" dirty="0" smtClean="0">
                <a:solidFill>
                  <a:srgbClr val="000000"/>
                </a:solidFill>
              </a:endParaRPr>
            </a:p>
          </p:txBody>
        </p:sp>
        <p:sp>
          <p:nvSpPr>
            <p:cNvPr id="19" name="Legend4"/>
            <p:cNvSpPr>
              <a:spLocks noChangeArrowheads="1"/>
            </p:cNvSpPr>
            <p:nvPr/>
          </p:nvSpPr>
          <p:spPr bwMode="auto">
            <a:xfrm>
              <a:off x="5096" y="688"/>
              <a:ext cx="317" cy="1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defRPr/>
              </a:pPr>
              <a:r>
                <a:rPr lang="en-ZA" sz="1200" dirty="0" smtClean="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20" name="LegendRectangle4"/>
            <p:cNvSpPr>
              <a:spLocks noChangeArrowheads="1"/>
            </p:cNvSpPr>
            <p:nvPr/>
          </p:nvSpPr>
          <p:spPr bwMode="auto">
            <a:xfrm>
              <a:off x="4936" y="695"/>
              <a:ext cx="104" cy="101"/>
            </a:xfrm>
            <a:prstGeom prst="rect">
              <a:avLst/>
            </a:prstGeom>
            <a:solidFill>
              <a:schemeClr val="folHlink"/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en-ZA" dirty="0" smtClean="0">
                <a:solidFill>
                  <a:srgbClr val="000000"/>
                </a:solidFill>
              </a:endParaRPr>
            </a:p>
          </p:txBody>
        </p:sp>
      </p:grpSp>
      <p:grpSp>
        <p:nvGrpSpPr>
          <p:cNvPr id="21" name="LegendLines" hidden="1"/>
          <p:cNvGrpSpPr>
            <a:grpSpLocks/>
          </p:cNvGrpSpPr>
          <p:nvPr userDrawn="1"/>
        </p:nvGrpSpPr>
        <p:grpSpPr bwMode="auto">
          <a:xfrm>
            <a:off x="7875695" y="294794"/>
            <a:ext cx="1086918" cy="741844"/>
            <a:chOff x="4750" y="176"/>
            <a:chExt cx="671" cy="458"/>
          </a:xfrm>
        </p:grpSpPr>
        <p:sp>
          <p:nvSpPr>
            <p:cNvPr id="22" name="LineLegend1"/>
            <p:cNvSpPr>
              <a:spLocks noChangeShapeType="1"/>
            </p:cNvSpPr>
            <p:nvPr/>
          </p:nvSpPr>
          <p:spPr bwMode="auto">
            <a:xfrm>
              <a:off x="4750" y="233"/>
              <a:ext cx="288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ZA" sz="1600" dirty="0">
                <a:solidFill>
                  <a:srgbClr val="000000"/>
                </a:solidFill>
              </a:endParaRPr>
            </a:p>
          </p:txBody>
        </p:sp>
        <p:sp>
          <p:nvSpPr>
            <p:cNvPr id="23" name="LineLegend2"/>
            <p:cNvSpPr>
              <a:spLocks noChangeShapeType="1"/>
            </p:cNvSpPr>
            <p:nvPr/>
          </p:nvSpPr>
          <p:spPr bwMode="auto">
            <a:xfrm>
              <a:off x="4750" y="402"/>
              <a:ext cx="288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ZA" sz="1600" dirty="0">
                <a:solidFill>
                  <a:srgbClr val="000000"/>
                </a:solidFill>
              </a:endParaRPr>
            </a:p>
          </p:txBody>
        </p:sp>
        <p:sp>
          <p:nvSpPr>
            <p:cNvPr id="24" name="LineLegend3"/>
            <p:cNvSpPr>
              <a:spLocks noChangeShapeType="1"/>
            </p:cNvSpPr>
            <p:nvPr/>
          </p:nvSpPr>
          <p:spPr bwMode="auto">
            <a:xfrm>
              <a:off x="4750" y="577"/>
              <a:ext cx="288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ZA" sz="1600" dirty="0">
                <a:solidFill>
                  <a:srgbClr val="000000"/>
                </a:solidFill>
              </a:endParaRPr>
            </a:p>
          </p:txBody>
        </p:sp>
        <p:sp>
          <p:nvSpPr>
            <p:cNvPr id="25" name="Legend1"/>
            <p:cNvSpPr>
              <a:spLocks noChangeArrowheads="1"/>
            </p:cNvSpPr>
            <p:nvPr/>
          </p:nvSpPr>
          <p:spPr bwMode="auto">
            <a:xfrm>
              <a:off x="5104" y="176"/>
              <a:ext cx="317" cy="1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defRPr/>
              </a:pPr>
              <a:r>
                <a:rPr lang="en-ZA" sz="1200" dirty="0" smtClean="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26" name="Legend2"/>
            <p:cNvSpPr>
              <a:spLocks noChangeArrowheads="1"/>
            </p:cNvSpPr>
            <p:nvPr/>
          </p:nvSpPr>
          <p:spPr bwMode="auto">
            <a:xfrm>
              <a:off x="5104" y="344"/>
              <a:ext cx="317" cy="1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defRPr/>
              </a:pPr>
              <a:r>
                <a:rPr lang="en-ZA" sz="1200" dirty="0" smtClean="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27" name="Legend3"/>
            <p:cNvSpPr>
              <a:spLocks noChangeArrowheads="1"/>
            </p:cNvSpPr>
            <p:nvPr/>
          </p:nvSpPr>
          <p:spPr bwMode="auto">
            <a:xfrm>
              <a:off x="5104" y="520"/>
              <a:ext cx="317" cy="1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defRPr/>
              </a:pPr>
              <a:r>
                <a:rPr lang="en-ZA" sz="1200" dirty="0" smtClean="0">
                  <a:solidFill>
                    <a:srgbClr val="000000"/>
                  </a:solidFill>
                </a:rPr>
                <a:t>Legend</a:t>
              </a:r>
            </a:p>
          </p:txBody>
        </p:sp>
      </p:grpSp>
      <p:grpSp>
        <p:nvGrpSpPr>
          <p:cNvPr id="28" name="McKSticker" hidden="1"/>
          <p:cNvGrpSpPr>
            <a:grpSpLocks/>
          </p:cNvGrpSpPr>
          <p:nvPr userDrawn="1"/>
        </p:nvGrpSpPr>
        <p:grpSpPr bwMode="auto">
          <a:xfrm>
            <a:off x="7880533" y="294810"/>
            <a:ext cx="1088534" cy="217046"/>
            <a:chOff x="7673880" y="285750"/>
            <a:chExt cx="1066895" cy="212363"/>
          </a:xfrm>
        </p:grpSpPr>
        <p:sp>
          <p:nvSpPr>
            <p:cNvPr id="29" name="StickerRectangle"/>
            <p:cNvSpPr>
              <a:spLocks noChangeArrowheads="1"/>
            </p:cNvSpPr>
            <p:nvPr/>
          </p:nvSpPr>
          <p:spPr bwMode="auto">
            <a:xfrm>
              <a:off x="7696560" y="285750"/>
              <a:ext cx="1044215" cy="207784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27432" tIns="0" rIns="0" bIns="27432">
              <a:spAutoFit/>
            </a:bodyPr>
            <a:lstStyle>
              <a:lvl1pPr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r"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defRPr/>
              </a:pPr>
              <a:r>
                <a:rPr lang="en-ZA" sz="1200" dirty="0" smtClean="0">
                  <a:solidFill>
                    <a:srgbClr val="808080"/>
                  </a:solidFill>
                </a:rPr>
                <a:t>PRELIMINARY</a:t>
              </a:r>
            </a:p>
          </p:txBody>
        </p:sp>
        <p:cxnSp>
          <p:nvCxnSpPr>
            <p:cNvPr id="30" name="AutoShape 31"/>
            <p:cNvCxnSpPr>
              <a:cxnSpLocks noChangeShapeType="1"/>
            </p:cNvCxnSpPr>
            <p:nvPr/>
          </p:nvCxnSpPr>
          <p:spPr bwMode="auto">
            <a:xfrm>
              <a:off x="7673880" y="285750"/>
              <a:ext cx="0" cy="212363"/>
            </a:xfrm>
            <a:prstGeom prst="straightConnector1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31" name="AutoShape 32"/>
            <p:cNvCxnSpPr>
              <a:cxnSpLocks noChangeShapeType="1"/>
            </p:cNvCxnSpPr>
            <p:nvPr/>
          </p:nvCxnSpPr>
          <p:spPr bwMode="auto">
            <a:xfrm>
              <a:off x="7673880" y="498113"/>
              <a:ext cx="1066895" cy="0"/>
            </a:xfrm>
            <a:prstGeom prst="straightConnector1">
              <a:avLst/>
            </a:prstGeom>
            <a:noFill/>
            <a:ln w="25400">
              <a:solidFill>
                <a:srgbClr val="808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</p:grpSp>
      <p:grpSp>
        <p:nvGrpSpPr>
          <p:cNvPr id="32" name="McK Slide Elements" hidden="1"/>
          <p:cNvGrpSpPr>
            <a:grpSpLocks/>
          </p:cNvGrpSpPr>
          <p:nvPr userDrawn="1"/>
        </p:nvGrpSpPr>
        <p:grpSpPr bwMode="auto">
          <a:xfrm>
            <a:off x="174960" y="6375477"/>
            <a:ext cx="7034968" cy="375665"/>
            <a:chOff x="121488" y="6352752"/>
            <a:chExt cx="8794114" cy="368385"/>
          </a:xfrm>
        </p:grpSpPr>
        <p:sp>
          <p:nvSpPr>
            <p:cNvPr id="33" name="McK 4. Footnote"/>
            <p:cNvSpPr txBox="1">
              <a:spLocks noChangeArrowheads="1"/>
            </p:cNvSpPr>
            <p:nvPr/>
          </p:nvSpPr>
          <p:spPr bwMode="auto">
            <a:xfrm>
              <a:off x="121488" y="6352752"/>
              <a:ext cx="8794114" cy="1539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 anchor="b">
              <a:spAutoFit/>
            </a:bodyPr>
            <a:lstStyle>
              <a:lvl1pPr marL="104775" indent="-104775" defTabSz="895350"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1031875" defTabSz="89535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1217613" defTabSz="895350"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404938" defTabSz="895350"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1792288" defTabSz="895350"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22494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27066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31638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36210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ZA" sz="1000" dirty="0" smtClean="0">
                  <a:solidFill>
                    <a:srgbClr val="000000"/>
                  </a:solidFill>
                  <a:latin typeface="Arial"/>
                </a:rPr>
                <a:t>1 Footnote</a:t>
              </a:r>
            </a:p>
          </p:txBody>
        </p:sp>
        <p:sp>
          <p:nvSpPr>
            <p:cNvPr id="34" name="McK 5. Source"/>
            <p:cNvSpPr>
              <a:spLocks noChangeArrowheads="1"/>
            </p:cNvSpPr>
            <p:nvPr/>
          </p:nvSpPr>
          <p:spPr bwMode="auto">
            <a:xfrm>
              <a:off x="121488" y="6567166"/>
              <a:ext cx="8794114" cy="1539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 anchor="b">
              <a:spAutoFit/>
            </a:bodyPr>
            <a:lstStyle>
              <a:lvl1pPr marL="611188" indent="-611188" defTabSz="912813" eaLnBrk="0" hangingPunct="0">
                <a:tabLst>
                  <a:tab pos="615950" algn="l"/>
                </a:tabLst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defTabSz="912813" eaLnBrk="0" hangingPunct="0">
                <a:tabLst>
                  <a:tab pos="615950" algn="l"/>
                </a:tabLst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defTabSz="912813" eaLnBrk="0" hangingPunct="0">
                <a:tabLst>
                  <a:tab pos="615950" algn="l"/>
                </a:tabLst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defTabSz="912813" eaLnBrk="0" hangingPunct="0">
                <a:tabLst>
                  <a:tab pos="615950" algn="l"/>
                </a:tabLst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defTabSz="912813" eaLnBrk="0" hangingPunct="0">
                <a:tabLst>
                  <a:tab pos="615950" algn="l"/>
                </a:tabLst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615950" algn="l"/>
                </a:tabLs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615950" algn="l"/>
                </a:tabLs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615950" algn="l"/>
                </a:tabLs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615950" algn="l"/>
                </a:tabLs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ZA" sz="1000" dirty="0" smtClean="0">
                  <a:solidFill>
                    <a:srgbClr val="000000"/>
                  </a:solidFill>
                </a:rPr>
                <a:t>SOURCE: Source</a:t>
              </a:r>
            </a:p>
          </p:txBody>
        </p:sp>
      </p:grpSp>
      <p:grpSp>
        <p:nvGrpSpPr>
          <p:cNvPr id="35" name="McK Moon" hidden="1"/>
          <p:cNvGrpSpPr>
            <a:grpSpLocks noChangeAspect="1"/>
          </p:cNvGrpSpPr>
          <p:nvPr userDrawn="1">
            <p:custDataLst>
              <p:tags r:id="rId3"/>
            </p:custDataLst>
          </p:nvPr>
        </p:nvGrpSpPr>
        <p:grpSpPr bwMode="auto">
          <a:xfrm>
            <a:off x="7875666" y="2162362"/>
            <a:ext cx="259174" cy="259159"/>
            <a:chOff x="1600" y="1600"/>
            <a:chExt cx="160" cy="160"/>
          </a:xfrm>
        </p:grpSpPr>
        <p:sp>
          <p:nvSpPr>
            <p:cNvPr id="36" name="Oval 90"/>
            <p:cNvSpPr>
              <a:spLocks noChangeAspect="1" noChangeArrowheads="1"/>
            </p:cNvSpPr>
            <p:nvPr>
              <p:custDataLst>
                <p:tags r:id="rId19"/>
              </p:custDataLst>
            </p:nvPr>
          </p:nvSpPr>
          <p:spPr bwMode="auto">
            <a:xfrm>
              <a:off x="1600" y="1600"/>
              <a:ext cx="160" cy="16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accent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600" dirty="0">
                <a:solidFill>
                  <a:srgbClr val="000000"/>
                </a:solidFill>
              </a:endParaRPr>
            </a:p>
          </p:txBody>
        </p:sp>
        <p:sp>
          <p:nvSpPr>
            <p:cNvPr id="37" name="Arc 91"/>
            <p:cNvSpPr>
              <a:spLocks noChangeAspect="1"/>
            </p:cNvSpPr>
            <p:nvPr>
              <p:custDataLst>
                <p:tags r:id="rId20"/>
              </p:custDataLst>
            </p:nvPr>
          </p:nvSpPr>
          <p:spPr bwMode="auto">
            <a:xfrm>
              <a:off x="1600" y="1600"/>
              <a:ext cx="160" cy="160"/>
            </a:xfrm>
            <a:prstGeom prst="arc">
              <a:avLst/>
            </a:prstGeom>
            <a:solidFill>
              <a:schemeClr val="accent2"/>
            </a:solidFill>
            <a:ln w="9525">
              <a:solidFill>
                <a:schemeClr val="accent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6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38" name="LegendMoons" hidden="1"/>
          <p:cNvGrpSpPr>
            <a:grpSpLocks/>
          </p:cNvGrpSpPr>
          <p:nvPr userDrawn="1"/>
        </p:nvGrpSpPr>
        <p:grpSpPr bwMode="auto">
          <a:xfrm>
            <a:off x="8121836" y="294814"/>
            <a:ext cx="840719" cy="1333051"/>
            <a:chOff x="7959558" y="289006"/>
            <a:chExt cx="824102" cy="1306516"/>
          </a:xfrm>
        </p:grpSpPr>
        <p:grpSp>
          <p:nvGrpSpPr>
            <p:cNvPr id="39" name="MoonLegend2"/>
            <p:cNvGrpSpPr>
              <a:grpSpLocks noChangeAspect="1"/>
            </p:cNvGrpSpPr>
            <p:nvPr>
              <p:custDataLst>
                <p:tags r:id="rId4"/>
              </p:custDataLst>
            </p:nvPr>
          </p:nvGrpSpPr>
          <p:grpSpPr bwMode="auto">
            <a:xfrm>
              <a:off x="7959558" y="563247"/>
              <a:ext cx="209550" cy="209551"/>
              <a:chOff x="1694" y="2044"/>
              <a:chExt cx="160" cy="160"/>
            </a:xfrm>
          </p:grpSpPr>
          <p:sp>
            <p:nvSpPr>
              <p:cNvPr id="57" name="Oval 41"/>
              <p:cNvSpPr>
                <a:spLocks noChangeAspect="1" noChangeArrowheads="1"/>
              </p:cNvSpPr>
              <p:nvPr>
                <p:custDataLst>
                  <p:tags r:id="rId17"/>
                </p:custDataLst>
              </p:nvPr>
            </p:nvSpPr>
            <p:spPr bwMode="auto">
              <a:xfrm>
                <a:off x="1694" y="2044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ZA" sz="1600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58" name="Arc 42"/>
              <p:cNvSpPr>
                <a:spLocks noChangeAspect="1"/>
              </p:cNvSpPr>
              <p:nvPr>
                <p:custDataLst>
                  <p:tags r:id="rId18"/>
                </p:custDataLst>
              </p:nvPr>
            </p:nvSpPr>
            <p:spPr bwMode="auto">
              <a:xfrm>
                <a:off x="1694" y="2044"/>
                <a:ext cx="160" cy="160"/>
              </a:xfrm>
              <a:prstGeom prst="arc">
                <a:avLst/>
              </a:prstGeom>
              <a:solidFill>
                <a:schemeClr val="accent2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ZA" sz="1600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40" name="MoonLegend4"/>
            <p:cNvGrpSpPr>
              <a:grpSpLocks noChangeAspect="1"/>
            </p:cNvGrpSpPr>
            <p:nvPr>
              <p:custDataLst>
                <p:tags r:id="rId5"/>
              </p:custDataLst>
            </p:nvPr>
          </p:nvGrpSpPr>
          <p:grpSpPr bwMode="auto">
            <a:xfrm>
              <a:off x="7959558" y="1111729"/>
              <a:ext cx="209550" cy="209551"/>
              <a:chOff x="4495" y="1198"/>
              <a:chExt cx="160" cy="160"/>
            </a:xfrm>
          </p:grpSpPr>
          <p:sp>
            <p:nvSpPr>
              <p:cNvPr id="55" name="Oval 47"/>
              <p:cNvSpPr>
                <a:spLocks noChangeAspect="1" noChangeArrowheads="1"/>
              </p:cNvSpPr>
              <p:nvPr>
                <p:custDataLst>
                  <p:tags r:id="rId15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ZA" sz="1600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56" name="Arc 48"/>
              <p:cNvSpPr>
                <a:spLocks noChangeAspect="1"/>
              </p:cNvSpPr>
              <p:nvPr>
                <p:custDataLst>
                  <p:tags r:id="rId16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arc">
                <a:avLst>
                  <a:gd name="adj1" fmla="val 16200000"/>
                  <a:gd name="adj2" fmla="val 10800000"/>
                </a:avLst>
              </a:prstGeom>
              <a:solidFill>
                <a:schemeClr val="accent2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ZA" sz="1600" dirty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41" name="Legend1"/>
            <p:cNvSpPr>
              <a:spLocks noChangeArrowheads="1"/>
            </p:cNvSpPr>
            <p:nvPr/>
          </p:nvSpPr>
          <p:spPr bwMode="auto">
            <a:xfrm>
              <a:off x="8280298" y="301706"/>
              <a:ext cx="503362" cy="1809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defRPr/>
              </a:pPr>
              <a:r>
                <a:rPr lang="en-ZA" sz="1200" dirty="0" smtClean="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42" name="Legend2"/>
            <p:cNvSpPr>
              <a:spLocks noChangeArrowheads="1"/>
            </p:cNvSpPr>
            <p:nvPr/>
          </p:nvSpPr>
          <p:spPr bwMode="auto">
            <a:xfrm>
              <a:off x="8280298" y="576345"/>
              <a:ext cx="503362" cy="1809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defRPr/>
              </a:pPr>
              <a:r>
                <a:rPr lang="en-ZA" sz="1200" dirty="0" smtClean="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43" name="Legend3"/>
            <p:cNvSpPr>
              <a:spLocks noChangeArrowheads="1"/>
            </p:cNvSpPr>
            <p:nvPr/>
          </p:nvSpPr>
          <p:spPr bwMode="auto">
            <a:xfrm>
              <a:off x="8280298" y="850982"/>
              <a:ext cx="503362" cy="1809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defRPr/>
              </a:pPr>
              <a:r>
                <a:rPr lang="en-ZA" sz="1200" dirty="0" smtClean="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44" name="Legend4"/>
            <p:cNvSpPr>
              <a:spLocks noChangeArrowheads="1"/>
            </p:cNvSpPr>
            <p:nvPr/>
          </p:nvSpPr>
          <p:spPr bwMode="auto">
            <a:xfrm>
              <a:off x="8280298" y="1122446"/>
              <a:ext cx="503362" cy="1809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defRPr/>
              </a:pPr>
              <a:r>
                <a:rPr lang="en-ZA" sz="1200" dirty="0" smtClean="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45" name="Legend5"/>
            <p:cNvSpPr>
              <a:spLocks noChangeArrowheads="1"/>
            </p:cNvSpPr>
            <p:nvPr/>
          </p:nvSpPr>
          <p:spPr bwMode="auto">
            <a:xfrm>
              <a:off x="8280298" y="1398672"/>
              <a:ext cx="503362" cy="1809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defRPr/>
              </a:pPr>
              <a:r>
                <a:rPr lang="en-ZA" sz="1200" dirty="0" smtClean="0">
                  <a:solidFill>
                    <a:srgbClr val="000000"/>
                  </a:solidFill>
                </a:rPr>
                <a:t>Legend</a:t>
              </a:r>
            </a:p>
          </p:txBody>
        </p:sp>
        <p:grpSp>
          <p:nvGrpSpPr>
            <p:cNvPr id="46" name="MoonLegend3"/>
            <p:cNvGrpSpPr>
              <a:grpSpLocks noChangeAspect="1"/>
            </p:cNvGrpSpPr>
            <p:nvPr>
              <p:custDataLst>
                <p:tags r:id="rId6"/>
              </p:custDataLst>
            </p:nvPr>
          </p:nvGrpSpPr>
          <p:grpSpPr bwMode="auto">
            <a:xfrm>
              <a:off x="7959558" y="837488"/>
              <a:ext cx="209550" cy="209551"/>
              <a:chOff x="4495" y="1198"/>
              <a:chExt cx="160" cy="160"/>
            </a:xfrm>
          </p:grpSpPr>
          <p:sp>
            <p:nvSpPr>
              <p:cNvPr id="53" name="Oval 47"/>
              <p:cNvSpPr>
                <a:spLocks noChangeAspect="1" noChangeArrowheads="1"/>
              </p:cNvSpPr>
              <p:nvPr>
                <p:custDataLst>
                  <p:tags r:id="rId13"/>
                </p:custDataLst>
              </p:nvPr>
            </p:nvSpPr>
            <p:spPr bwMode="auto">
              <a:xfrm>
                <a:off x="4495" y="1196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ZA" sz="1600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54" name="Arc 48"/>
              <p:cNvSpPr>
                <a:spLocks noChangeAspect="1"/>
              </p:cNvSpPr>
              <p:nvPr>
                <p:custDataLst>
                  <p:tags r:id="rId14"/>
                </p:custDataLst>
              </p:nvPr>
            </p:nvSpPr>
            <p:spPr bwMode="auto">
              <a:xfrm>
                <a:off x="4495" y="1196"/>
                <a:ext cx="160" cy="160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2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ZA" sz="1600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47" name="MoonLegend5"/>
            <p:cNvGrpSpPr>
              <a:grpSpLocks noChangeAspect="1"/>
            </p:cNvGrpSpPr>
            <p:nvPr userDrawn="1">
              <p:custDataLst>
                <p:tags r:id="rId7"/>
              </p:custDataLst>
            </p:nvPr>
          </p:nvGrpSpPr>
          <p:grpSpPr bwMode="auto">
            <a:xfrm>
              <a:off x="7959558" y="1385971"/>
              <a:ext cx="209550" cy="209551"/>
              <a:chOff x="4495" y="1198"/>
              <a:chExt cx="160" cy="160"/>
            </a:xfrm>
          </p:grpSpPr>
          <p:sp>
            <p:nvSpPr>
              <p:cNvPr id="51" name="Oval 47"/>
              <p:cNvSpPr>
                <a:spLocks noChangeAspect="1" noChangeArrowheads="1"/>
              </p:cNvSpPr>
              <p:nvPr>
                <p:custDataLst>
                  <p:tags r:id="rId11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ZA" sz="1600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52" name="Arc 48"/>
              <p:cNvSpPr>
                <a:spLocks noChangeAspect="1"/>
              </p:cNvSpPr>
              <p:nvPr>
                <p:custDataLst>
                  <p:tags r:id="rId12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arc">
                <a:avLst>
                  <a:gd name="adj1" fmla="val 16200000"/>
                  <a:gd name="adj2" fmla="val 16200000"/>
                </a:avLst>
              </a:prstGeom>
              <a:solidFill>
                <a:schemeClr val="accent2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ZA" sz="1600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48" name="MoonLegend1"/>
            <p:cNvGrpSpPr>
              <a:grpSpLocks noChangeAspect="1"/>
            </p:cNvGrpSpPr>
            <p:nvPr userDrawn="1">
              <p:custDataLst>
                <p:tags r:id="rId8"/>
              </p:custDataLst>
            </p:nvPr>
          </p:nvGrpSpPr>
          <p:grpSpPr bwMode="auto">
            <a:xfrm>
              <a:off x="7959558" y="289006"/>
              <a:ext cx="209550" cy="209551"/>
              <a:chOff x="4495" y="1198"/>
              <a:chExt cx="160" cy="160"/>
            </a:xfrm>
          </p:grpSpPr>
          <p:sp>
            <p:nvSpPr>
              <p:cNvPr id="49" name="Oval 47"/>
              <p:cNvSpPr>
                <a:spLocks noChangeAspect="1" noChangeArrowheads="1"/>
              </p:cNvSpPr>
              <p:nvPr>
                <p:custDataLst>
                  <p:tags r:id="rId9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ZA" sz="1600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50" name="Arc 48" hidden="1"/>
              <p:cNvSpPr>
                <a:spLocks noChangeAspect="1"/>
              </p:cNvSpPr>
              <p:nvPr>
                <p:custDataLst>
                  <p:tags r:id="rId10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2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ZA" sz="1600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2160" y="1990668"/>
            <a:ext cx="4389768" cy="1256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9" name="Date Placeholder 3"/>
          <p:cNvSpPr>
            <a:spLocks noGrp="1"/>
          </p:cNvSpPr>
          <p:nvPr>
            <p:ph type="dt" sz="half" idx="10"/>
          </p:nvPr>
        </p:nvSpPr>
        <p:spPr>
          <a:xfrm>
            <a:off x="628519" y="6355892"/>
            <a:ext cx="2057197" cy="366062"/>
          </a:xfrm>
          <a:prstGeom prst="rect">
            <a:avLst/>
          </a:prstGeom>
        </p:spPr>
        <p:txBody>
          <a:bodyPr lIns="87183" tIns="43592" rIns="87183" bIns="43592"/>
          <a:lstStyle>
            <a:lvl1pPr eaLnBrk="0" hangingPunct="0">
              <a:defRPr sz="11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902342-47B6-44A0-9441-CF770F78ECBC}" type="datetimeFigureOut">
              <a:rPr lang="en-ZA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19/01/2018</a:t>
            </a:fld>
            <a:endParaRPr lang="en-ZA" dirty="0"/>
          </a:p>
        </p:txBody>
      </p:sp>
      <p:sp>
        <p:nvSpPr>
          <p:cNvPr id="6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9105" y="6355892"/>
            <a:ext cx="3085797" cy="366062"/>
          </a:xfrm>
          <a:prstGeom prst="rect">
            <a:avLst/>
          </a:prstGeom>
        </p:spPr>
        <p:txBody>
          <a:bodyPr lIns="87183" tIns="43592" rIns="87183" bIns="43592"/>
          <a:lstStyle>
            <a:lvl1pPr eaLnBrk="0" hangingPunct="0">
              <a:defRPr sz="11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7113629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644962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1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" y="0"/>
          <a:ext cx="161984" cy="1619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83" name="think-cell Slide" r:id="rId22" imgW="360" imgH="360" progId="TCLayout.ActiveDocument.1">
                  <p:embed/>
                </p:oleObj>
              </mc:Choice>
              <mc:Fallback>
                <p:oleObj name="think-cell Slide" r:id="rId22" imgW="360" imgH="360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" y="0"/>
                        <a:ext cx="161984" cy="16197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McK 1. On-page tracker" hidden="1"/>
          <p:cNvSpPr>
            <a:spLocks noChangeArrowheads="1"/>
          </p:cNvSpPr>
          <p:nvPr/>
        </p:nvSpPr>
        <p:spPr bwMode="auto">
          <a:xfrm>
            <a:off x="174943" y="27536"/>
            <a:ext cx="859210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ZA" sz="1400" dirty="0" smtClean="0">
                <a:solidFill>
                  <a:srgbClr val="808080"/>
                </a:solidFill>
              </a:rPr>
              <a:t>TRACKER</a:t>
            </a:r>
          </a:p>
        </p:txBody>
      </p:sp>
      <p:sp>
        <p:nvSpPr>
          <p:cNvPr id="9" name="McK 3. Unit of measure" hidden="1"/>
          <p:cNvSpPr txBox="1">
            <a:spLocks noChangeArrowheads="1"/>
          </p:cNvSpPr>
          <p:nvPr/>
        </p:nvSpPr>
        <p:spPr bwMode="auto">
          <a:xfrm>
            <a:off x="174948" y="542634"/>
            <a:ext cx="8794114" cy="2512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ZA" sz="1600" dirty="0" smtClean="0">
                <a:solidFill>
                  <a:srgbClr val="808080"/>
                </a:solidFill>
                <a:latin typeface="Arial"/>
              </a:rPr>
              <a:t>Unit of measure</a:t>
            </a:r>
          </a:p>
        </p:txBody>
      </p:sp>
      <p:grpSp>
        <p:nvGrpSpPr>
          <p:cNvPr id="10" name="ACET" hidden="1"/>
          <p:cNvGrpSpPr>
            <a:grpSpLocks/>
          </p:cNvGrpSpPr>
          <p:nvPr/>
        </p:nvGrpSpPr>
        <p:grpSpPr bwMode="auto">
          <a:xfrm>
            <a:off x="1482161" y="1405962"/>
            <a:ext cx="4350892" cy="521559"/>
            <a:chOff x="915" y="708"/>
            <a:chExt cx="2686" cy="322"/>
          </a:xfrm>
        </p:grpSpPr>
        <p:cxnSp>
          <p:nvCxnSpPr>
            <p:cNvPr id="11" name="AutoShape 249"/>
            <p:cNvCxnSpPr>
              <a:cxnSpLocks noChangeShapeType="1"/>
            </p:cNvCxnSpPr>
            <p:nvPr/>
          </p:nvCxnSpPr>
          <p:spPr bwMode="auto">
            <a:xfrm>
              <a:off x="915" y="1030"/>
              <a:ext cx="2686" cy="0"/>
            </a:xfrm>
            <a:prstGeom prst="straightConnector1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2" name="AutoShape 250"/>
            <p:cNvSpPr>
              <a:spLocks noChangeArrowheads="1"/>
            </p:cNvSpPr>
            <p:nvPr/>
          </p:nvSpPr>
          <p:spPr bwMode="auto">
            <a:xfrm>
              <a:off x="915" y="708"/>
              <a:ext cx="2686" cy="322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18288" anchor="b">
              <a:spAutoFit/>
            </a:bodyPr>
            <a:lstStyle>
              <a:lvl1pPr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ZA" b="1" dirty="0" smtClean="0">
                  <a:solidFill>
                    <a:srgbClr val="000000"/>
                  </a:solidFill>
                </a:rPr>
                <a:t>Title</a:t>
              </a:r>
            </a:p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ZA" dirty="0" smtClean="0">
                  <a:solidFill>
                    <a:srgbClr val="808080"/>
                  </a:solidFill>
                </a:rPr>
                <a:t>Unit of measure</a:t>
              </a:r>
            </a:p>
          </p:txBody>
        </p:sp>
      </p:grpSp>
      <p:pic>
        <p:nvPicPr>
          <p:cNvPr id="13" name="Picture 9"/>
          <p:cNvPicPr>
            <a:picLocks noChangeAspect="1" noChangeArrowheads="1"/>
          </p:cNvPicPr>
          <p:nvPr userDrawn="1"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9" r="3407" b="17691"/>
          <a:stretch>
            <a:fillRect/>
          </a:stretch>
        </p:blipFill>
        <p:spPr bwMode="auto">
          <a:xfrm>
            <a:off x="7389733" y="6347781"/>
            <a:ext cx="1286153" cy="403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Slide Number"/>
          <p:cNvSpPr txBox="1">
            <a:spLocks/>
          </p:cNvSpPr>
          <p:nvPr userDrawn="1"/>
        </p:nvSpPr>
        <p:spPr bwMode="auto">
          <a:xfrm>
            <a:off x="8812327" y="6596405"/>
            <a:ext cx="156731" cy="153888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>
              <a:defRPr sz="1000" baseline="0">
                <a:latin typeface="+mn-lt"/>
              </a:defRPr>
            </a:lvl1pPr>
          </a:lstStyle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fld id="{E21B7612-66A0-4884-968A-DC397A86A8F7}" type="slidenum">
              <a:rPr lang="en-ZA" smtClean="0">
                <a:solidFill>
                  <a:srgbClr val="000000"/>
                </a:solidFill>
              </a:rPr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ZA" dirty="0">
              <a:solidFill>
                <a:srgbClr val="000000"/>
              </a:solidFill>
            </a:endParaRPr>
          </a:p>
        </p:txBody>
      </p:sp>
      <p:grpSp>
        <p:nvGrpSpPr>
          <p:cNvPr id="15" name="LegendBoxes" hidden="1"/>
          <p:cNvGrpSpPr>
            <a:grpSpLocks/>
          </p:cNvGrpSpPr>
          <p:nvPr userDrawn="1"/>
        </p:nvGrpSpPr>
        <p:grpSpPr bwMode="auto">
          <a:xfrm>
            <a:off x="8189933" y="294794"/>
            <a:ext cx="772667" cy="1013961"/>
            <a:chOff x="4936" y="176"/>
            <a:chExt cx="477" cy="626"/>
          </a:xfrm>
        </p:grpSpPr>
        <p:sp>
          <p:nvSpPr>
            <p:cNvPr id="16" name="Legend1"/>
            <p:cNvSpPr>
              <a:spLocks noChangeArrowheads="1"/>
            </p:cNvSpPr>
            <p:nvPr/>
          </p:nvSpPr>
          <p:spPr bwMode="auto">
            <a:xfrm>
              <a:off x="5096" y="176"/>
              <a:ext cx="317" cy="1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defRPr/>
              </a:pPr>
              <a:r>
                <a:rPr lang="en-ZA" sz="1200" dirty="0" smtClean="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17" name="LegendRectangle1"/>
            <p:cNvSpPr>
              <a:spLocks noChangeArrowheads="1"/>
            </p:cNvSpPr>
            <p:nvPr/>
          </p:nvSpPr>
          <p:spPr bwMode="auto">
            <a:xfrm>
              <a:off x="4936" y="183"/>
              <a:ext cx="104" cy="101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en-ZA" dirty="0" smtClean="0">
                <a:solidFill>
                  <a:srgbClr val="000000"/>
                </a:solidFill>
              </a:endParaRPr>
            </a:p>
          </p:txBody>
        </p:sp>
        <p:sp>
          <p:nvSpPr>
            <p:cNvPr id="18" name="Legend2"/>
            <p:cNvSpPr>
              <a:spLocks noChangeArrowheads="1"/>
            </p:cNvSpPr>
            <p:nvPr/>
          </p:nvSpPr>
          <p:spPr bwMode="auto">
            <a:xfrm>
              <a:off x="5096" y="346"/>
              <a:ext cx="317" cy="1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defRPr/>
              </a:pPr>
              <a:r>
                <a:rPr lang="en-ZA" sz="1200" dirty="0" smtClean="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19" name="LegendRectangle2"/>
            <p:cNvSpPr>
              <a:spLocks noChangeArrowheads="1"/>
            </p:cNvSpPr>
            <p:nvPr/>
          </p:nvSpPr>
          <p:spPr bwMode="auto">
            <a:xfrm>
              <a:off x="4936" y="353"/>
              <a:ext cx="104" cy="101"/>
            </a:xfrm>
            <a:prstGeom prst="rect">
              <a:avLst/>
            </a:prstGeom>
            <a:solidFill>
              <a:schemeClr val="accent2"/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en-ZA" dirty="0" smtClean="0">
                <a:solidFill>
                  <a:srgbClr val="000000"/>
                </a:solidFill>
              </a:endParaRPr>
            </a:p>
          </p:txBody>
        </p:sp>
        <p:sp>
          <p:nvSpPr>
            <p:cNvPr id="20" name="Legend3"/>
            <p:cNvSpPr>
              <a:spLocks noChangeArrowheads="1"/>
            </p:cNvSpPr>
            <p:nvPr/>
          </p:nvSpPr>
          <p:spPr bwMode="auto">
            <a:xfrm>
              <a:off x="5096" y="517"/>
              <a:ext cx="317" cy="1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defRPr/>
              </a:pPr>
              <a:r>
                <a:rPr lang="en-ZA" sz="1200" dirty="0" smtClean="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21" name="LegendRectangle3"/>
            <p:cNvSpPr>
              <a:spLocks noChangeArrowheads="1"/>
            </p:cNvSpPr>
            <p:nvPr/>
          </p:nvSpPr>
          <p:spPr bwMode="auto">
            <a:xfrm>
              <a:off x="4936" y="524"/>
              <a:ext cx="104" cy="101"/>
            </a:xfrm>
            <a:prstGeom prst="rect">
              <a:avLst/>
            </a:prstGeom>
            <a:solidFill>
              <a:schemeClr val="hlink"/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en-ZA" dirty="0" smtClean="0">
                <a:solidFill>
                  <a:srgbClr val="000000"/>
                </a:solidFill>
              </a:endParaRPr>
            </a:p>
          </p:txBody>
        </p:sp>
        <p:sp>
          <p:nvSpPr>
            <p:cNvPr id="22" name="Legend4"/>
            <p:cNvSpPr>
              <a:spLocks noChangeArrowheads="1"/>
            </p:cNvSpPr>
            <p:nvPr/>
          </p:nvSpPr>
          <p:spPr bwMode="auto">
            <a:xfrm>
              <a:off x="5096" y="688"/>
              <a:ext cx="317" cy="1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defRPr/>
              </a:pPr>
              <a:r>
                <a:rPr lang="en-ZA" sz="1200" dirty="0" smtClean="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23" name="LegendRectangle4"/>
            <p:cNvSpPr>
              <a:spLocks noChangeArrowheads="1"/>
            </p:cNvSpPr>
            <p:nvPr/>
          </p:nvSpPr>
          <p:spPr bwMode="auto">
            <a:xfrm>
              <a:off x="4936" y="695"/>
              <a:ext cx="104" cy="101"/>
            </a:xfrm>
            <a:prstGeom prst="rect">
              <a:avLst/>
            </a:prstGeom>
            <a:solidFill>
              <a:schemeClr val="folHlink"/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en-ZA" dirty="0" smtClean="0">
                <a:solidFill>
                  <a:srgbClr val="000000"/>
                </a:solidFill>
              </a:endParaRPr>
            </a:p>
          </p:txBody>
        </p:sp>
      </p:grpSp>
      <p:grpSp>
        <p:nvGrpSpPr>
          <p:cNvPr id="24" name="LegendLines" hidden="1"/>
          <p:cNvGrpSpPr>
            <a:grpSpLocks/>
          </p:cNvGrpSpPr>
          <p:nvPr userDrawn="1"/>
        </p:nvGrpSpPr>
        <p:grpSpPr bwMode="auto">
          <a:xfrm>
            <a:off x="7875695" y="294794"/>
            <a:ext cx="1086918" cy="741844"/>
            <a:chOff x="4750" y="176"/>
            <a:chExt cx="671" cy="458"/>
          </a:xfrm>
        </p:grpSpPr>
        <p:sp>
          <p:nvSpPr>
            <p:cNvPr id="25" name="LineLegend1"/>
            <p:cNvSpPr>
              <a:spLocks noChangeShapeType="1"/>
            </p:cNvSpPr>
            <p:nvPr/>
          </p:nvSpPr>
          <p:spPr bwMode="auto">
            <a:xfrm>
              <a:off x="4750" y="233"/>
              <a:ext cx="288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ZA" sz="1600" dirty="0">
                <a:solidFill>
                  <a:srgbClr val="000000"/>
                </a:solidFill>
              </a:endParaRPr>
            </a:p>
          </p:txBody>
        </p:sp>
        <p:sp>
          <p:nvSpPr>
            <p:cNvPr id="26" name="LineLegend2"/>
            <p:cNvSpPr>
              <a:spLocks noChangeShapeType="1"/>
            </p:cNvSpPr>
            <p:nvPr/>
          </p:nvSpPr>
          <p:spPr bwMode="auto">
            <a:xfrm>
              <a:off x="4750" y="402"/>
              <a:ext cx="288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ZA" sz="1600" dirty="0">
                <a:solidFill>
                  <a:srgbClr val="000000"/>
                </a:solidFill>
              </a:endParaRPr>
            </a:p>
          </p:txBody>
        </p:sp>
        <p:sp>
          <p:nvSpPr>
            <p:cNvPr id="27" name="LineLegend3"/>
            <p:cNvSpPr>
              <a:spLocks noChangeShapeType="1"/>
            </p:cNvSpPr>
            <p:nvPr/>
          </p:nvSpPr>
          <p:spPr bwMode="auto">
            <a:xfrm>
              <a:off x="4750" y="577"/>
              <a:ext cx="288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ZA" sz="1600" dirty="0">
                <a:solidFill>
                  <a:srgbClr val="000000"/>
                </a:solidFill>
              </a:endParaRPr>
            </a:p>
          </p:txBody>
        </p:sp>
        <p:sp>
          <p:nvSpPr>
            <p:cNvPr id="28" name="Legend1"/>
            <p:cNvSpPr>
              <a:spLocks noChangeArrowheads="1"/>
            </p:cNvSpPr>
            <p:nvPr/>
          </p:nvSpPr>
          <p:spPr bwMode="auto">
            <a:xfrm>
              <a:off x="5104" y="176"/>
              <a:ext cx="317" cy="1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defRPr/>
              </a:pPr>
              <a:r>
                <a:rPr lang="en-ZA" sz="1200" dirty="0" smtClean="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29" name="Legend2"/>
            <p:cNvSpPr>
              <a:spLocks noChangeArrowheads="1"/>
            </p:cNvSpPr>
            <p:nvPr/>
          </p:nvSpPr>
          <p:spPr bwMode="auto">
            <a:xfrm>
              <a:off x="5104" y="344"/>
              <a:ext cx="317" cy="1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defRPr/>
              </a:pPr>
              <a:r>
                <a:rPr lang="en-ZA" sz="1200" dirty="0" smtClean="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30" name="Legend3"/>
            <p:cNvSpPr>
              <a:spLocks noChangeArrowheads="1"/>
            </p:cNvSpPr>
            <p:nvPr/>
          </p:nvSpPr>
          <p:spPr bwMode="auto">
            <a:xfrm>
              <a:off x="5104" y="520"/>
              <a:ext cx="317" cy="1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defRPr/>
              </a:pPr>
              <a:r>
                <a:rPr lang="en-ZA" sz="1200" dirty="0" smtClean="0">
                  <a:solidFill>
                    <a:srgbClr val="000000"/>
                  </a:solidFill>
                </a:rPr>
                <a:t>Legend</a:t>
              </a:r>
            </a:p>
          </p:txBody>
        </p:sp>
      </p:grpSp>
      <p:grpSp>
        <p:nvGrpSpPr>
          <p:cNvPr id="31" name="McKSticker" hidden="1"/>
          <p:cNvGrpSpPr>
            <a:grpSpLocks/>
          </p:cNvGrpSpPr>
          <p:nvPr userDrawn="1"/>
        </p:nvGrpSpPr>
        <p:grpSpPr bwMode="auto">
          <a:xfrm>
            <a:off x="7880533" y="294810"/>
            <a:ext cx="1088534" cy="217046"/>
            <a:chOff x="7673880" y="285750"/>
            <a:chExt cx="1066895" cy="212363"/>
          </a:xfrm>
        </p:grpSpPr>
        <p:sp>
          <p:nvSpPr>
            <p:cNvPr id="32" name="StickerRectangle"/>
            <p:cNvSpPr>
              <a:spLocks noChangeArrowheads="1"/>
            </p:cNvSpPr>
            <p:nvPr/>
          </p:nvSpPr>
          <p:spPr bwMode="auto">
            <a:xfrm>
              <a:off x="7696560" y="285750"/>
              <a:ext cx="1044215" cy="207784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27432" tIns="0" rIns="0" bIns="27432">
              <a:spAutoFit/>
            </a:bodyPr>
            <a:lstStyle>
              <a:lvl1pPr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r"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defRPr/>
              </a:pPr>
              <a:r>
                <a:rPr lang="en-ZA" sz="1200" dirty="0" smtClean="0">
                  <a:solidFill>
                    <a:srgbClr val="808080"/>
                  </a:solidFill>
                </a:rPr>
                <a:t>PRELIMINARY</a:t>
              </a:r>
            </a:p>
          </p:txBody>
        </p:sp>
        <p:cxnSp>
          <p:nvCxnSpPr>
            <p:cNvPr id="33" name="AutoShape 31"/>
            <p:cNvCxnSpPr>
              <a:cxnSpLocks noChangeShapeType="1"/>
            </p:cNvCxnSpPr>
            <p:nvPr/>
          </p:nvCxnSpPr>
          <p:spPr bwMode="auto">
            <a:xfrm>
              <a:off x="7673880" y="285750"/>
              <a:ext cx="0" cy="212363"/>
            </a:xfrm>
            <a:prstGeom prst="straightConnector1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34" name="AutoShape 32"/>
            <p:cNvCxnSpPr>
              <a:cxnSpLocks noChangeShapeType="1"/>
            </p:cNvCxnSpPr>
            <p:nvPr/>
          </p:nvCxnSpPr>
          <p:spPr bwMode="auto">
            <a:xfrm>
              <a:off x="7673880" y="498113"/>
              <a:ext cx="1066895" cy="0"/>
            </a:xfrm>
            <a:prstGeom prst="straightConnector1">
              <a:avLst/>
            </a:prstGeom>
            <a:noFill/>
            <a:ln w="25400">
              <a:solidFill>
                <a:srgbClr val="808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</p:grpSp>
      <p:grpSp>
        <p:nvGrpSpPr>
          <p:cNvPr id="35" name="McK Slide Elements" hidden="1"/>
          <p:cNvGrpSpPr>
            <a:grpSpLocks/>
          </p:cNvGrpSpPr>
          <p:nvPr userDrawn="1"/>
        </p:nvGrpSpPr>
        <p:grpSpPr bwMode="auto">
          <a:xfrm>
            <a:off x="174960" y="6375477"/>
            <a:ext cx="7034968" cy="375665"/>
            <a:chOff x="121488" y="6352752"/>
            <a:chExt cx="8794114" cy="368385"/>
          </a:xfrm>
        </p:grpSpPr>
        <p:sp>
          <p:nvSpPr>
            <p:cNvPr id="36" name="McK 4. Footnote"/>
            <p:cNvSpPr txBox="1">
              <a:spLocks noChangeArrowheads="1"/>
            </p:cNvSpPr>
            <p:nvPr/>
          </p:nvSpPr>
          <p:spPr bwMode="auto">
            <a:xfrm>
              <a:off x="121488" y="6352752"/>
              <a:ext cx="8794114" cy="1539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 anchor="b">
              <a:spAutoFit/>
            </a:bodyPr>
            <a:lstStyle>
              <a:lvl1pPr marL="104775" indent="-104775" defTabSz="895350"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1031875" defTabSz="89535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1217613" defTabSz="895350"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404938" defTabSz="895350"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1792288" defTabSz="895350"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22494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27066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31638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36210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ZA" sz="1000" dirty="0" smtClean="0">
                  <a:solidFill>
                    <a:srgbClr val="000000"/>
                  </a:solidFill>
                  <a:latin typeface="Arial"/>
                </a:rPr>
                <a:t>1 Footnote</a:t>
              </a:r>
            </a:p>
          </p:txBody>
        </p:sp>
        <p:sp>
          <p:nvSpPr>
            <p:cNvPr id="37" name="McK 5. Source"/>
            <p:cNvSpPr>
              <a:spLocks noChangeArrowheads="1"/>
            </p:cNvSpPr>
            <p:nvPr/>
          </p:nvSpPr>
          <p:spPr bwMode="auto">
            <a:xfrm>
              <a:off x="121488" y="6567166"/>
              <a:ext cx="8794114" cy="1539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 anchor="b">
              <a:spAutoFit/>
            </a:bodyPr>
            <a:lstStyle>
              <a:lvl1pPr marL="611188" indent="-611188" defTabSz="912813" eaLnBrk="0" hangingPunct="0">
                <a:tabLst>
                  <a:tab pos="615950" algn="l"/>
                </a:tabLst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defTabSz="912813" eaLnBrk="0" hangingPunct="0">
                <a:tabLst>
                  <a:tab pos="615950" algn="l"/>
                </a:tabLst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defTabSz="912813" eaLnBrk="0" hangingPunct="0">
                <a:tabLst>
                  <a:tab pos="615950" algn="l"/>
                </a:tabLst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defTabSz="912813" eaLnBrk="0" hangingPunct="0">
                <a:tabLst>
                  <a:tab pos="615950" algn="l"/>
                </a:tabLst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defTabSz="912813" eaLnBrk="0" hangingPunct="0">
                <a:tabLst>
                  <a:tab pos="615950" algn="l"/>
                </a:tabLst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615950" algn="l"/>
                </a:tabLs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615950" algn="l"/>
                </a:tabLs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615950" algn="l"/>
                </a:tabLs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615950" algn="l"/>
                </a:tabLs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ZA" sz="1000" dirty="0" smtClean="0">
                  <a:solidFill>
                    <a:srgbClr val="000000"/>
                  </a:solidFill>
                </a:rPr>
                <a:t>SOURCE: Source</a:t>
              </a:r>
            </a:p>
          </p:txBody>
        </p:sp>
      </p:grpSp>
      <p:grpSp>
        <p:nvGrpSpPr>
          <p:cNvPr id="38" name="McK Moon" hidden="1"/>
          <p:cNvGrpSpPr>
            <a:grpSpLocks noChangeAspect="1"/>
          </p:cNvGrpSpPr>
          <p:nvPr userDrawn="1">
            <p:custDataLst>
              <p:tags r:id="rId3"/>
            </p:custDataLst>
          </p:nvPr>
        </p:nvGrpSpPr>
        <p:grpSpPr bwMode="auto">
          <a:xfrm>
            <a:off x="7875666" y="2162362"/>
            <a:ext cx="259174" cy="259159"/>
            <a:chOff x="1600" y="1600"/>
            <a:chExt cx="160" cy="160"/>
          </a:xfrm>
        </p:grpSpPr>
        <p:sp>
          <p:nvSpPr>
            <p:cNvPr id="39" name="Oval 90"/>
            <p:cNvSpPr>
              <a:spLocks noChangeAspect="1" noChangeArrowheads="1"/>
            </p:cNvSpPr>
            <p:nvPr>
              <p:custDataLst>
                <p:tags r:id="rId19"/>
              </p:custDataLst>
            </p:nvPr>
          </p:nvSpPr>
          <p:spPr bwMode="auto">
            <a:xfrm>
              <a:off x="1600" y="1600"/>
              <a:ext cx="160" cy="16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accent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600" dirty="0">
                <a:solidFill>
                  <a:srgbClr val="000000"/>
                </a:solidFill>
              </a:endParaRPr>
            </a:p>
          </p:txBody>
        </p:sp>
        <p:sp>
          <p:nvSpPr>
            <p:cNvPr id="40" name="Arc 91"/>
            <p:cNvSpPr>
              <a:spLocks noChangeAspect="1"/>
            </p:cNvSpPr>
            <p:nvPr>
              <p:custDataLst>
                <p:tags r:id="rId20"/>
              </p:custDataLst>
            </p:nvPr>
          </p:nvSpPr>
          <p:spPr bwMode="auto">
            <a:xfrm>
              <a:off x="1600" y="1600"/>
              <a:ext cx="160" cy="160"/>
            </a:xfrm>
            <a:prstGeom prst="arc">
              <a:avLst/>
            </a:prstGeom>
            <a:solidFill>
              <a:schemeClr val="accent2"/>
            </a:solidFill>
            <a:ln w="9525">
              <a:solidFill>
                <a:schemeClr val="accent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6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41" name="LegendMoons" hidden="1"/>
          <p:cNvGrpSpPr>
            <a:grpSpLocks/>
          </p:cNvGrpSpPr>
          <p:nvPr userDrawn="1"/>
        </p:nvGrpSpPr>
        <p:grpSpPr bwMode="auto">
          <a:xfrm>
            <a:off x="8121836" y="294814"/>
            <a:ext cx="840719" cy="1333051"/>
            <a:chOff x="7959558" y="289006"/>
            <a:chExt cx="824102" cy="1306516"/>
          </a:xfrm>
        </p:grpSpPr>
        <p:grpSp>
          <p:nvGrpSpPr>
            <p:cNvPr id="42" name="MoonLegend2"/>
            <p:cNvGrpSpPr>
              <a:grpSpLocks noChangeAspect="1"/>
            </p:cNvGrpSpPr>
            <p:nvPr>
              <p:custDataLst>
                <p:tags r:id="rId4"/>
              </p:custDataLst>
            </p:nvPr>
          </p:nvGrpSpPr>
          <p:grpSpPr bwMode="auto">
            <a:xfrm>
              <a:off x="7959558" y="563247"/>
              <a:ext cx="209550" cy="209551"/>
              <a:chOff x="1694" y="2044"/>
              <a:chExt cx="160" cy="160"/>
            </a:xfrm>
          </p:grpSpPr>
          <p:sp>
            <p:nvSpPr>
              <p:cNvPr id="60" name="Oval 41"/>
              <p:cNvSpPr>
                <a:spLocks noChangeAspect="1" noChangeArrowheads="1"/>
              </p:cNvSpPr>
              <p:nvPr>
                <p:custDataLst>
                  <p:tags r:id="rId17"/>
                </p:custDataLst>
              </p:nvPr>
            </p:nvSpPr>
            <p:spPr bwMode="auto">
              <a:xfrm>
                <a:off x="1694" y="2044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ZA" sz="1600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61" name="Arc 42"/>
              <p:cNvSpPr>
                <a:spLocks noChangeAspect="1"/>
              </p:cNvSpPr>
              <p:nvPr>
                <p:custDataLst>
                  <p:tags r:id="rId18"/>
                </p:custDataLst>
              </p:nvPr>
            </p:nvSpPr>
            <p:spPr bwMode="auto">
              <a:xfrm>
                <a:off x="1694" y="2044"/>
                <a:ext cx="160" cy="160"/>
              </a:xfrm>
              <a:prstGeom prst="arc">
                <a:avLst/>
              </a:prstGeom>
              <a:solidFill>
                <a:schemeClr val="accent2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ZA" sz="1600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43" name="MoonLegend4"/>
            <p:cNvGrpSpPr>
              <a:grpSpLocks noChangeAspect="1"/>
            </p:cNvGrpSpPr>
            <p:nvPr>
              <p:custDataLst>
                <p:tags r:id="rId5"/>
              </p:custDataLst>
            </p:nvPr>
          </p:nvGrpSpPr>
          <p:grpSpPr bwMode="auto">
            <a:xfrm>
              <a:off x="7959558" y="1111729"/>
              <a:ext cx="209550" cy="209551"/>
              <a:chOff x="4495" y="1198"/>
              <a:chExt cx="160" cy="160"/>
            </a:xfrm>
          </p:grpSpPr>
          <p:sp>
            <p:nvSpPr>
              <p:cNvPr id="58" name="Oval 47"/>
              <p:cNvSpPr>
                <a:spLocks noChangeAspect="1" noChangeArrowheads="1"/>
              </p:cNvSpPr>
              <p:nvPr>
                <p:custDataLst>
                  <p:tags r:id="rId15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ZA" sz="1600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59" name="Arc 48"/>
              <p:cNvSpPr>
                <a:spLocks noChangeAspect="1"/>
              </p:cNvSpPr>
              <p:nvPr>
                <p:custDataLst>
                  <p:tags r:id="rId16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arc">
                <a:avLst>
                  <a:gd name="adj1" fmla="val 16200000"/>
                  <a:gd name="adj2" fmla="val 10800000"/>
                </a:avLst>
              </a:prstGeom>
              <a:solidFill>
                <a:schemeClr val="accent2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ZA" sz="1600" dirty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44" name="Legend1"/>
            <p:cNvSpPr>
              <a:spLocks noChangeArrowheads="1"/>
            </p:cNvSpPr>
            <p:nvPr/>
          </p:nvSpPr>
          <p:spPr bwMode="auto">
            <a:xfrm>
              <a:off x="8280298" y="301706"/>
              <a:ext cx="503362" cy="1809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defRPr/>
              </a:pPr>
              <a:r>
                <a:rPr lang="en-ZA" sz="1200" dirty="0" smtClean="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45" name="Legend2"/>
            <p:cNvSpPr>
              <a:spLocks noChangeArrowheads="1"/>
            </p:cNvSpPr>
            <p:nvPr/>
          </p:nvSpPr>
          <p:spPr bwMode="auto">
            <a:xfrm>
              <a:off x="8280298" y="576345"/>
              <a:ext cx="503362" cy="1809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defRPr/>
              </a:pPr>
              <a:r>
                <a:rPr lang="en-ZA" sz="1200" dirty="0" smtClean="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46" name="Legend3"/>
            <p:cNvSpPr>
              <a:spLocks noChangeArrowheads="1"/>
            </p:cNvSpPr>
            <p:nvPr/>
          </p:nvSpPr>
          <p:spPr bwMode="auto">
            <a:xfrm>
              <a:off x="8280298" y="850982"/>
              <a:ext cx="503362" cy="1809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defRPr/>
              </a:pPr>
              <a:r>
                <a:rPr lang="en-ZA" sz="1200" dirty="0" smtClean="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47" name="Legend4"/>
            <p:cNvSpPr>
              <a:spLocks noChangeArrowheads="1"/>
            </p:cNvSpPr>
            <p:nvPr/>
          </p:nvSpPr>
          <p:spPr bwMode="auto">
            <a:xfrm>
              <a:off x="8280298" y="1122446"/>
              <a:ext cx="503362" cy="1809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defRPr/>
              </a:pPr>
              <a:r>
                <a:rPr lang="en-ZA" sz="1200" dirty="0" smtClean="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48" name="Legend5"/>
            <p:cNvSpPr>
              <a:spLocks noChangeArrowheads="1"/>
            </p:cNvSpPr>
            <p:nvPr/>
          </p:nvSpPr>
          <p:spPr bwMode="auto">
            <a:xfrm>
              <a:off x="8280298" y="1398672"/>
              <a:ext cx="503362" cy="1809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defRPr/>
              </a:pPr>
              <a:r>
                <a:rPr lang="en-ZA" sz="1200" dirty="0" smtClean="0">
                  <a:solidFill>
                    <a:srgbClr val="000000"/>
                  </a:solidFill>
                </a:rPr>
                <a:t>Legend</a:t>
              </a:r>
            </a:p>
          </p:txBody>
        </p:sp>
        <p:grpSp>
          <p:nvGrpSpPr>
            <p:cNvPr id="49" name="MoonLegend3"/>
            <p:cNvGrpSpPr>
              <a:grpSpLocks noChangeAspect="1"/>
            </p:cNvGrpSpPr>
            <p:nvPr>
              <p:custDataLst>
                <p:tags r:id="rId6"/>
              </p:custDataLst>
            </p:nvPr>
          </p:nvGrpSpPr>
          <p:grpSpPr bwMode="auto">
            <a:xfrm>
              <a:off x="7959558" y="837488"/>
              <a:ext cx="209550" cy="209551"/>
              <a:chOff x="4495" y="1198"/>
              <a:chExt cx="160" cy="160"/>
            </a:xfrm>
          </p:grpSpPr>
          <p:sp>
            <p:nvSpPr>
              <p:cNvPr id="56" name="Oval 47"/>
              <p:cNvSpPr>
                <a:spLocks noChangeAspect="1" noChangeArrowheads="1"/>
              </p:cNvSpPr>
              <p:nvPr>
                <p:custDataLst>
                  <p:tags r:id="rId13"/>
                </p:custDataLst>
              </p:nvPr>
            </p:nvSpPr>
            <p:spPr bwMode="auto">
              <a:xfrm>
                <a:off x="4495" y="1196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ZA" sz="1600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57" name="Arc 48"/>
              <p:cNvSpPr>
                <a:spLocks noChangeAspect="1"/>
              </p:cNvSpPr>
              <p:nvPr>
                <p:custDataLst>
                  <p:tags r:id="rId14"/>
                </p:custDataLst>
              </p:nvPr>
            </p:nvSpPr>
            <p:spPr bwMode="auto">
              <a:xfrm>
                <a:off x="4495" y="1196"/>
                <a:ext cx="160" cy="160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2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ZA" sz="1600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0" name="MoonLegend5"/>
            <p:cNvGrpSpPr>
              <a:grpSpLocks noChangeAspect="1"/>
            </p:cNvGrpSpPr>
            <p:nvPr userDrawn="1">
              <p:custDataLst>
                <p:tags r:id="rId7"/>
              </p:custDataLst>
            </p:nvPr>
          </p:nvGrpSpPr>
          <p:grpSpPr bwMode="auto">
            <a:xfrm>
              <a:off x="7959558" y="1385971"/>
              <a:ext cx="209550" cy="209551"/>
              <a:chOff x="4495" y="1198"/>
              <a:chExt cx="160" cy="160"/>
            </a:xfrm>
          </p:grpSpPr>
          <p:sp>
            <p:nvSpPr>
              <p:cNvPr id="54" name="Oval 47"/>
              <p:cNvSpPr>
                <a:spLocks noChangeAspect="1" noChangeArrowheads="1"/>
              </p:cNvSpPr>
              <p:nvPr>
                <p:custDataLst>
                  <p:tags r:id="rId11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ZA" sz="1600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55" name="Arc 48"/>
              <p:cNvSpPr>
                <a:spLocks noChangeAspect="1"/>
              </p:cNvSpPr>
              <p:nvPr>
                <p:custDataLst>
                  <p:tags r:id="rId12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arc">
                <a:avLst>
                  <a:gd name="adj1" fmla="val 16200000"/>
                  <a:gd name="adj2" fmla="val 16200000"/>
                </a:avLst>
              </a:prstGeom>
              <a:solidFill>
                <a:schemeClr val="accent2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ZA" sz="1600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1" name="MoonLegend1"/>
            <p:cNvGrpSpPr>
              <a:grpSpLocks noChangeAspect="1"/>
            </p:cNvGrpSpPr>
            <p:nvPr userDrawn="1">
              <p:custDataLst>
                <p:tags r:id="rId8"/>
              </p:custDataLst>
            </p:nvPr>
          </p:nvGrpSpPr>
          <p:grpSpPr bwMode="auto">
            <a:xfrm>
              <a:off x="7959558" y="289006"/>
              <a:ext cx="209550" cy="209551"/>
              <a:chOff x="4495" y="1198"/>
              <a:chExt cx="160" cy="160"/>
            </a:xfrm>
          </p:grpSpPr>
          <p:sp>
            <p:nvSpPr>
              <p:cNvPr id="52" name="Oval 47"/>
              <p:cNvSpPr>
                <a:spLocks noChangeAspect="1" noChangeArrowheads="1"/>
              </p:cNvSpPr>
              <p:nvPr>
                <p:custDataLst>
                  <p:tags r:id="rId9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ZA" sz="1600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53" name="Arc 48" hidden="1"/>
              <p:cNvSpPr>
                <a:spLocks noChangeAspect="1"/>
              </p:cNvSpPr>
              <p:nvPr>
                <p:custDataLst>
                  <p:tags r:id="rId10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2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ZA" sz="1600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6" y="365139"/>
            <a:ext cx="7886700" cy="29238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2243484"/>
            <a:ext cx="3868340" cy="261610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6932" indent="0">
              <a:buNone/>
              <a:defRPr sz="1400" b="1"/>
            </a:lvl2pPr>
            <a:lvl3pPr marL="653856" indent="0">
              <a:buNone/>
              <a:defRPr sz="1300" b="1"/>
            </a:lvl3pPr>
            <a:lvl4pPr marL="980789" indent="0">
              <a:buNone/>
              <a:defRPr sz="1100" b="1"/>
            </a:lvl4pPr>
            <a:lvl5pPr marL="1307724" indent="0">
              <a:buNone/>
              <a:defRPr sz="1100" b="1"/>
            </a:lvl5pPr>
            <a:lvl6pPr marL="1634657" indent="0">
              <a:buNone/>
              <a:defRPr sz="1100" b="1"/>
            </a:lvl6pPr>
            <a:lvl7pPr marL="1961588" indent="0">
              <a:buNone/>
              <a:defRPr sz="1100" b="1"/>
            </a:lvl7pPr>
            <a:lvl8pPr marL="2288522" indent="0">
              <a:buNone/>
              <a:defRPr sz="1100" b="1"/>
            </a:lvl8pPr>
            <a:lvl9pPr marL="2615452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6"/>
            <a:ext cx="3868340" cy="1256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5" y="2243484"/>
            <a:ext cx="3887391" cy="261610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6932" indent="0">
              <a:buNone/>
              <a:defRPr sz="1400" b="1"/>
            </a:lvl2pPr>
            <a:lvl3pPr marL="653856" indent="0">
              <a:buNone/>
              <a:defRPr sz="1300" b="1"/>
            </a:lvl3pPr>
            <a:lvl4pPr marL="980789" indent="0">
              <a:buNone/>
              <a:defRPr sz="1100" b="1"/>
            </a:lvl4pPr>
            <a:lvl5pPr marL="1307724" indent="0">
              <a:buNone/>
              <a:defRPr sz="1100" b="1"/>
            </a:lvl5pPr>
            <a:lvl6pPr marL="1634657" indent="0">
              <a:buNone/>
              <a:defRPr sz="1100" b="1"/>
            </a:lvl6pPr>
            <a:lvl7pPr marL="1961588" indent="0">
              <a:buNone/>
              <a:defRPr sz="1100" b="1"/>
            </a:lvl7pPr>
            <a:lvl8pPr marL="2288522" indent="0">
              <a:buNone/>
              <a:defRPr sz="1100" b="1"/>
            </a:lvl8pPr>
            <a:lvl9pPr marL="2615452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5" y="2505076"/>
            <a:ext cx="3887391" cy="1256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2" name="Date Placeholder 6"/>
          <p:cNvSpPr>
            <a:spLocks noGrp="1"/>
          </p:cNvSpPr>
          <p:nvPr>
            <p:ph type="dt" sz="half" idx="10"/>
          </p:nvPr>
        </p:nvSpPr>
        <p:spPr>
          <a:xfrm>
            <a:off x="628519" y="6355892"/>
            <a:ext cx="2057197" cy="366062"/>
          </a:xfrm>
          <a:prstGeom prst="rect">
            <a:avLst/>
          </a:prstGeom>
        </p:spPr>
        <p:txBody>
          <a:bodyPr lIns="87183" tIns="43592" rIns="87183" bIns="43592"/>
          <a:lstStyle>
            <a:lvl1pPr eaLnBrk="0" hangingPunct="0">
              <a:defRPr sz="1100"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F3EA59A-1C36-4EF4-B2B0-F2836401D9C2}" type="datetimeFigureOut">
              <a:rPr lang="en-ZA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19/01/2018</a:t>
            </a:fld>
            <a:endParaRPr lang="en-ZA" dirty="0"/>
          </a:p>
        </p:txBody>
      </p:sp>
      <p:sp>
        <p:nvSpPr>
          <p:cNvPr id="63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9105" y="6355892"/>
            <a:ext cx="3085797" cy="366062"/>
          </a:xfrm>
          <a:prstGeom prst="rect">
            <a:avLst/>
          </a:prstGeom>
        </p:spPr>
        <p:txBody>
          <a:bodyPr lIns="87183" tIns="43592" rIns="87183" bIns="43592"/>
          <a:lstStyle>
            <a:lvl1pPr eaLnBrk="0" hangingPunct="0">
              <a:defRPr sz="1100"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9165001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1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" y="0"/>
          <a:ext cx="161984" cy="1619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07" name="think-cell Slide" r:id="rId22" imgW="360" imgH="360" progId="TCLayout.ActiveDocument.1">
                  <p:embed/>
                </p:oleObj>
              </mc:Choice>
              <mc:Fallback>
                <p:oleObj name="think-cell Slide" r:id="rId22" imgW="360" imgH="360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" y="0"/>
                        <a:ext cx="161984" cy="16197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McK 1. On-page tracker" hidden="1"/>
          <p:cNvSpPr>
            <a:spLocks noChangeArrowheads="1"/>
          </p:cNvSpPr>
          <p:nvPr/>
        </p:nvSpPr>
        <p:spPr bwMode="auto">
          <a:xfrm>
            <a:off x="174943" y="27536"/>
            <a:ext cx="859210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ZA" sz="1400" dirty="0" smtClean="0">
                <a:solidFill>
                  <a:srgbClr val="808080"/>
                </a:solidFill>
              </a:rPr>
              <a:t>TRACKER</a:t>
            </a:r>
          </a:p>
        </p:txBody>
      </p:sp>
      <p:sp>
        <p:nvSpPr>
          <p:cNvPr id="9" name="McK 3. Unit of measure" hidden="1"/>
          <p:cNvSpPr txBox="1">
            <a:spLocks noChangeArrowheads="1"/>
          </p:cNvSpPr>
          <p:nvPr/>
        </p:nvSpPr>
        <p:spPr bwMode="auto">
          <a:xfrm>
            <a:off x="174948" y="542634"/>
            <a:ext cx="8794114" cy="2512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ZA" sz="1600" dirty="0" smtClean="0">
                <a:solidFill>
                  <a:srgbClr val="808080"/>
                </a:solidFill>
                <a:latin typeface="Arial"/>
              </a:rPr>
              <a:t>Unit of measure</a:t>
            </a:r>
          </a:p>
        </p:txBody>
      </p:sp>
      <p:grpSp>
        <p:nvGrpSpPr>
          <p:cNvPr id="11" name="ACET" hidden="1"/>
          <p:cNvGrpSpPr>
            <a:grpSpLocks/>
          </p:cNvGrpSpPr>
          <p:nvPr/>
        </p:nvGrpSpPr>
        <p:grpSpPr bwMode="auto">
          <a:xfrm>
            <a:off x="1482161" y="1405962"/>
            <a:ext cx="4350892" cy="521559"/>
            <a:chOff x="915" y="708"/>
            <a:chExt cx="2686" cy="322"/>
          </a:xfrm>
        </p:grpSpPr>
        <p:cxnSp>
          <p:nvCxnSpPr>
            <p:cNvPr id="12" name="AutoShape 249"/>
            <p:cNvCxnSpPr>
              <a:cxnSpLocks noChangeShapeType="1"/>
            </p:cNvCxnSpPr>
            <p:nvPr/>
          </p:nvCxnSpPr>
          <p:spPr bwMode="auto">
            <a:xfrm>
              <a:off x="915" y="1030"/>
              <a:ext cx="2686" cy="0"/>
            </a:xfrm>
            <a:prstGeom prst="straightConnector1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3" name="AutoShape 250"/>
            <p:cNvSpPr>
              <a:spLocks noChangeArrowheads="1"/>
            </p:cNvSpPr>
            <p:nvPr/>
          </p:nvSpPr>
          <p:spPr bwMode="auto">
            <a:xfrm>
              <a:off x="915" y="708"/>
              <a:ext cx="2686" cy="322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18288" anchor="b">
              <a:spAutoFit/>
            </a:bodyPr>
            <a:lstStyle>
              <a:lvl1pPr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ZA" b="1" dirty="0" smtClean="0">
                  <a:solidFill>
                    <a:srgbClr val="000000"/>
                  </a:solidFill>
                </a:rPr>
                <a:t>Title</a:t>
              </a:r>
            </a:p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ZA" dirty="0" smtClean="0">
                  <a:solidFill>
                    <a:srgbClr val="808080"/>
                  </a:solidFill>
                </a:rPr>
                <a:t>Unit of measure</a:t>
              </a:r>
            </a:p>
          </p:txBody>
        </p:sp>
      </p:grpSp>
      <p:pic>
        <p:nvPicPr>
          <p:cNvPr id="14" name="Picture 9"/>
          <p:cNvPicPr>
            <a:picLocks noChangeAspect="1" noChangeArrowheads="1"/>
          </p:cNvPicPr>
          <p:nvPr userDrawn="1"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9" r="3407" b="17691"/>
          <a:stretch>
            <a:fillRect/>
          </a:stretch>
        </p:blipFill>
        <p:spPr bwMode="auto">
          <a:xfrm>
            <a:off x="7389733" y="6347781"/>
            <a:ext cx="1286153" cy="403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Slide Number"/>
          <p:cNvSpPr txBox="1">
            <a:spLocks/>
          </p:cNvSpPr>
          <p:nvPr userDrawn="1"/>
        </p:nvSpPr>
        <p:spPr bwMode="auto">
          <a:xfrm>
            <a:off x="8812327" y="6596405"/>
            <a:ext cx="156731" cy="153888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>
              <a:defRPr sz="1000" baseline="0">
                <a:latin typeface="+mn-lt"/>
              </a:defRPr>
            </a:lvl1pPr>
          </a:lstStyle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fld id="{59DC5583-E790-4CA0-8CC3-091826607A00}" type="slidenum">
              <a:rPr lang="en-ZA" smtClean="0">
                <a:solidFill>
                  <a:srgbClr val="000000"/>
                </a:solidFill>
              </a:rPr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ZA" dirty="0">
              <a:solidFill>
                <a:srgbClr val="000000"/>
              </a:solidFill>
            </a:endParaRPr>
          </a:p>
        </p:txBody>
      </p:sp>
      <p:grpSp>
        <p:nvGrpSpPr>
          <p:cNvPr id="16" name="LegendBoxes" hidden="1"/>
          <p:cNvGrpSpPr>
            <a:grpSpLocks/>
          </p:cNvGrpSpPr>
          <p:nvPr userDrawn="1"/>
        </p:nvGrpSpPr>
        <p:grpSpPr bwMode="auto">
          <a:xfrm>
            <a:off x="8189933" y="294794"/>
            <a:ext cx="772667" cy="1013961"/>
            <a:chOff x="4936" y="176"/>
            <a:chExt cx="477" cy="626"/>
          </a:xfrm>
        </p:grpSpPr>
        <p:sp>
          <p:nvSpPr>
            <p:cNvPr id="17" name="Legend1"/>
            <p:cNvSpPr>
              <a:spLocks noChangeArrowheads="1"/>
            </p:cNvSpPr>
            <p:nvPr/>
          </p:nvSpPr>
          <p:spPr bwMode="auto">
            <a:xfrm>
              <a:off x="5096" y="176"/>
              <a:ext cx="317" cy="1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defRPr/>
              </a:pPr>
              <a:r>
                <a:rPr lang="en-ZA" sz="1200" dirty="0" smtClean="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18" name="LegendRectangle1"/>
            <p:cNvSpPr>
              <a:spLocks noChangeArrowheads="1"/>
            </p:cNvSpPr>
            <p:nvPr/>
          </p:nvSpPr>
          <p:spPr bwMode="auto">
            <a:xfrm>
              <a:off x="4936" y="183"/>
              <a:ext cx="104" cy="101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en-ZA" dirty="0" smtClean="0">
                <a:solidFill>
                  <a:srgbClr val="000000"/>
                </a:solidFill>
              </a:endParaRPr>
            </a:p>
          </p:txBody>
        </p:sp>
        <p:sp>
          <p:nvSpPr>
            <p:cNvPr id="19" name="Legend2"/>
            <p:cNvSpPr>
              <a:spLocks noChangeArrowheads="1"/>
            </p:cNvSpPr>
            <p:nvPr/>
          </p:nvSpPr>
          <p:spPr bwMode="auto">
            <a:xfrm>
              <a:off x="5096" y="346"/>
              <a:ext cx="317" cy="1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defRPr/>
              </a:pPr>
              <a:r>
                <a:rPr lang="en-ZA" sz="1200" dirty="0" smtClean="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20" name="LegendRectangle2"/>
            <p:cNvSpPr>
              <a:spLocks noChangeArrowheads="1"/>
            </p:cNvSpPr>
            <p:nvPr/>
          </p:nvSpPr>
          <p:spPr bwMode="auto">
            <a:xfrm>
              <a:off x="4936" y="353"/>
              <a:ext cx="104" cy="101"/>
            </a:xfrm>
            <a:prstGeom prst="rect">
              <a:avLst/>
            </a:prstGeom>
            <a:solidFill>
              <a:schemeClr val="accent2"/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en-ZA" dirty="0" smtClean="0">
                <a:solidFill>
                  <a:srgbClr val="000000"/>
                </a:solidFill>
              </a:endParaRPr>
            </a:p>
          </p:txBody>
        </p:sp>
        <p:sp>
          <p:nvSpPr>
            <p:cNvPr id="21" name="Legend3"/>
            <p:cNvSpPr>
              <a:spLocks noChangeArrowheads="1"/>
            </p:cNvSpPr>
            <p:nvPr/>
          </p:nvSpPr>
          <p:spPr bwMode="auto">
            <a:xfrm>
              <a:off x="5096" y="517"/>
              <a:ext cx="317" cy="1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defRPr/>
              </a:pPr>
              <a:r>
                <a:rPr lang="en-ZA" sz="1200" dirty="0" smtClean="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22" name="LegendRectangle3"/>
            <p:cNvSpPr>
              <a:spLocks noChangeArrowheads="1"/>
            </p:cNvSpPr>
            <p:nvPr/>
          </p:nvSpPr>
          <p:spPr bwMode="auto">
            <a:xfrm>
              <a:off x="4936" y="524"/>
              <a:ext cx="104" cy="101"/>
            </a:xfrm>
            <a:prstGeom prst="rect">
              <a:avLst/>
            </a:prstGeom>
            <a:solidFill>
              <a:schemeClr val="hlink"/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en-ZA" dirty="0" smtClean="0">
                <a:solidFill>
                  <a:srgbClr val="000000"/>
                </a:solidFill>
              </a:endParaRPr>
            </a:p>
          </p:txBody>
        </p:sp>
        <p:sp>
          <p:nvSpPr>
            <p:cNvPr id="23" name="Legend4"/>
            <p:cNvSpPr>
              <a:spLocks noChangeArrowheads="1"/>
            </p:cNvSpPr>
            <p:nvPr/>
          </p:nvSpPr>
          <p:spPr bwMode="auto">
            <a:xfrm>
              <a:off x="5096" y="688"/>
              <a:ext cx="317" cy="1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defRPr/>
              </a:pPr>
              <a:r>
                <a:rPr lang="en-ZA" sz="1200" dirty="0" smtClean="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24" name="LegendRectangle4"/>
            <p:cNvSpPr>
              <a:spLocks noChangeArrowheads="1"/>
            </p:cNvSpPr>
            <p:nvPr/>
          </p:nvSpPr>
          <p:spPr bwMode="auto">
            <a:xfrm>
              <a:off x="4936" y="695"/>
              <a:ext cx="104" cy="101"/>
            </a:xfrm>
            <a:prstGeom prst="rect">
              <a:avLst/>
            </a:prstGeom>
            <a:solidFill>
              <a:schemeClr val="folHlink"/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en-ZA" dirty="0" smtClean="0">
                <a:solidFill>
                  <a:srgbClr val="000000"/>
                </a:solidFill>
              </a:endParaRPr>
            </a:p>
          </p:txBody>
        </p:sp>
      </p:grpSp>
      <p:grpSp>
        <p:nvGrpSpPr>
          <p:cNvPr id="25" name="LegendLines" hidden="1"/>
          <p:cNvGrpSpPr>
            <a:grpSpLocks/>
          </p:cNvGrpSpPr>
          <p:nvPr userDrawn="1"/>
        </p:nvGrpSpPr>
        <p:grpSpPr bwMode="auto">
          <a:xfrm>
            <a:off x="7875695" y="294794"/>
            <a:ext cx="1086918" cy="741844"/>
            <a:chOff x="4750" y="176"/>
            <a:chExt cx="671" cy="458"/>
          </a:xfrm>
        </p:grpSpPr>
        <p:sp>
          <p:nvSpPr>
            <p:cNvPr id="26" name="LineLegend1"/>
            <p:cNvSpPr>
              <a:spLocks noChangeShapeType="1"/>
            </p:cNvSpPr>
            <p:nvPr/>
          </p:nvSpPr>
          <p:spPr bwMode="auto">
            <a:xfrm>
              <a:off x="4750" y="233"/>
              <a:ext cx="288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ZA" sz="1600" dirty="0">
                <a:solidFill>
                  <a:srgbClr val="000000"/>
                </a:solidFill>
              </a:endParaRPr>
            </a:p>
          </p:txBody>
        </p:sp>
        <p:sp>
          <p:nvSpPr>
            <p:cNvPr id="27" name="LineLegend2"/>
            <p:cNvSpPr>
              <a:spLocks noChangeShapeType="1"/>
            </p:cNvSpPr>
            <p:nvPr/>
          </p:nvSpPr>
          <p:spPr bwMode="auto">
            <a:xfrm>
              <a:off x="4750" y="402"/>
              <a:ext cx="288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ZA" sz="1600" dirty="0">
                <a:solidFill>
                  <a:srgbClr val="000000"/>
                </a:solidFill>
              </a:endParaRPr>
            </a:p>
          </p:txBody>
        </p:sp>
        <p:sp>
          <p:nvSpPr>
            <p:cNvPr id="28" name="LineLegend3"/>
            <p:cNvSpPr>
              <a:spLocks noChangeShapeType="1"/>
            </p:cNvSpPr>
            <p:nvPr/>
          </p:nvSpPr>
          <p:spPr bwMode="auto">
            <a:xfrm>
              <a:off x="4750" y="577"/>
              <a:ext cx="288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ZA" sz="1600" dirty="0">
                <a:solidFill>
                  <a:srgbClr val="000000"/>
                </a:solidFill>
              </a:endParaRPr>
            </a:p>
          </p:txBody>
        </p:sp>
        <p:sp>
          <p:nvSpPr>
            <p:cNvPr id="29" name="Legend1"/>
            <p:cNvSpPr>
              <a:spLocks noChangeArrowheads="1"/>
            </p:cNvSpPr>
            <p:nvPr/>
          </p:nvSpPr>
          <p:spPr bwMode="auto">
            <a:xfrm>
              <a:off x="5104" y="176"/>
              <a:ext cx="317" cy="1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defRPr/>
              </a:pPr>
              <a:r>
                <a:rPr lang="en-ZA" sz="1200" dirty="0" smtClean="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30" name="Legend2"/>
            <p:cNvSpPr>
              <a:spLocks noChangeArrowheads="1"/>
            </p:cNvSpPr>
            <p:nvPr/>
          </p:nvSpPr>
          <p:spPr bwMode="auto">
            <a:xfrm>
              <a:off x="5104" y="344"/>
              <a:ext cx="317" cy="1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defRPr/>
              </a:pPr>
              <a:r>
                <a:rPr lang="en-ZA" sz="1200" dirty="0" smtClean="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31" name="Legend3"/>
            <p:cNvSpPr>
              <a:spLocks noChangeArrowheads="1"/>
            </p:cNvSpPr>
            <p:nvPr/>
          </p:nvSpPr>
          <p:spPr bwMode="auto">
            <a:xfrm>
              <a:off x="5104" y="520"/>
              <a:ext cx="317" cy="1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defRPr/>
              </a:pPr>
              <a:r>
                <a:rPr lang="en-ZA" sz="1200" dirty="0" smtClean="0">
                  <a:solidFill>
                    <a:srgbClr val="000000"/>
                  </a:solidFill>
                </a:rPr>
                <a:t>Legend</a:t>
              </a:r>
            </a:p>
          </p:txBody>
        </p:sp>
      </p:grpSp>
      <p:grpSp>
        <p:nvGrpSpPr>
          <p:cNvPr id="32" name="McKSticker" hidden="1"/>
          <p:cNvGrpSpPr>
            <a:grpSpLocks/>
          </p:cNvGrpSpPr>
          <p:nvPr userDrawn="1"/>
        </p:nvGrpSpPr>
        <p:grpSpPr bwMode="auto">
          <a:xfrm>
            <a:off x="7880533" y="294810"/>
            <a:ext cx="1088534" cy="217046"/>
            <a:chOff x="7673880" y="285750"/>
            <a:chExt cx="1066895" cy="212363"/>
          </a:xfrm>
        </p:grpSpPr>
        <p:sp>
          <p:nvSpPr>
            <p:cNvPr id="33" name="StickerRectangle"/>
            <p:cNvSpPr>
              <a:spLocks noChangeArrowheads="1"/>
            </p:cNvSpPr>
            <p:nvPr/>
          </p:nvSpPr>
          <p:spPr bwMode="auto">
            <a:xfrm>
              <a:off x="7696560" y="285750"/>
              <a:ext cx="1044215" cy="207784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27432" tIns="0" rIns="0" bIns="27432">
              <a:spAutoFit/>
            </a:bodyPr>
            <a:lstStyle>
              <a:lvl1pPr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r"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defRPr/>
              </a:pPr>
              <a:r>
                <a:rPr lang="en-ZA" sz="1200" dirty="0" smtClean="0">
                  <a:solidFill>
                    <a:srgbClr val="808080"/>
                  </a:solidFill>
                </a:rPr>
                <a:t>PRELIMINARY</a:t>
              </a:r>
            </a:p>
          </p:txBody>
        </p:sp>
        <p:cxnSp>
          <p:nvCxnSpPr>
            <p:cNvPr id="34" name="AutoShape 31"/>
            <p:cNvCxnSpPr>
              <a:cxnSpLocks noChangeShapeType="1"/>
            </p:cNvCxnSpPr>
            <p:nvPr/>
          </p:nvCxnSpPr>
          <p:spPr bwMode="auto">
            <a:xfrm>
              <a:off x="7673880" y="285750"/>
              <a:ext cx="0" cy="212363"/>
            </a:xfrm>
            <a:prstGeom prst="straightConnector1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35" name="AutoShape 32"/>
            <p:cNvCxnSpPr>
              <a:cxnSpLocks noChangeShapeType="1"/>
            </p:cNvCxnSpPr>
            <p:nvPr/>
          </p:nvCxnSpPr>
          <p:spPr bwMode="auto">
            <a:xfrm>
              <a:off x="7673880" y="498113"/>
              <a:ext cx="1066895" cy="0"/>
            </a:xfrm>
            <a:prstGeom prst="straightConnector1">
              <a:avLst/>
            </a:prstGeom>
            <a:noFill/>
            <a:ln w="25400">
              <a:solidFill>
                <a:srgbClr val="808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</p:grpSp>
      <p:grpSp>
        <p:nvGrpSpPr>
          <p:cNvPr id="36" name="McK Slide Elements" hidden="1"/>
          <p:cNvGrpSpPr>
            <a:grpSpLocks/>
          </p:cNvGrpSpPr>
          <p:nvPr userDrawn="1"/>
        </p:nvGrpSpPr>
        <p:grpSpPr bwMode="auto">
          <a:xfrm>
            <a:off x="174960" y="6375477"/>
            <a:ext cx="7034968" cy="375665"/>
            <a:chOff x="121488" y="6352752"/>
            <a:chExt cx="8794114" cy="368385"/>
          </a:xfrm>
        </p:grpSpPr>
        <p:sp>
          <p:nvSpPr>
            <p:cNvPr id="37" name="McK 4. Footnote"/>
            <p:cNvSpPr txBox="1">
              <a:spLocks noChangeArrowheads="1"/>
            </p:cNvSpPr>
            <p:nvPr/>
          </p:nvSpPr>
          <p:spPr bwMode="auto">
            <a:xfrm>
              <a:off x="121488" y="6352752"/>
              <a:ext cx="8794114" cy="1539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 anchor="b">
              <a:spAutoFit/>
            </a:bodyPr>
            <a:lstStyle>
              <a:lvl1pPr marL="104775" indent="-104775" defTabSz="895350"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1031875" defTabSz="89535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1217613" defTabSz="895350"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404938" defTabSz="895350"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1792288" defTabSz="895350"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22494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27066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31638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36210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ZA" sz="1000" dirty="0" smtClean="0">
                  <a:solidFill>
                    <a:srgbClr val="000000"/>
                  </a:solidFill>
                  <a:latin typeface="Arial"/>
                </a:rPr>
                <a:t>1 Footnote</a:t>
              </a:r>
            </a:p>
          </p:txBody>
        </p:sp>
        <p:sp>
          <p:nvSpPr>
            <p:cNvPr id="38" name="McK 5. Source"/>
            <p:cNvSpPr>
              <a:spLocks noChangeArrowheads="1"/>
            </p:cNvSpPr>
            <p:nvPr/>
          </p:nvSpPr>
          <p:spPr bwMode="auto">
            <a:xfrm>
              <a:off x="121488" y="6567166"/>
              <a:ext cx="8794114" cy="1539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 anchor="b">
              <a:spAutoFit/>
            </a:bodyPr>
            <a:lstStyle>
              <a:lvl1pPr marL="611188" indent="-611188" defTabSz="912813" eaLnBrk="0" hangingPunct="0">
                <a:tabLst>
                  <a:tab pos="615950" algn="l"/>
                </a:tabLst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defTabSz="912813" eaLnBrk="0" hangingPunct="0">
                <a:tabLst>
                  <a:tab pos="615950" algn="l"/>
                </a:tabLst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defTabSz="912813" eaLnBrk="0" hangingPunct="0">
                <a:tabLst>
                  <a:tab pos="615950" algn="l"/>
                </a:tabLst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defTabSz="912813" eaLnBrk="0" hangingPunct="0">
                <a:tabLst>
                  <a:tab pos="615950" algn="l"/>
                </a:tabLst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defTabSz="912813" eaLnBrk="0" hangingPunct="0">
                <a:tabLst>
                  <a:tab pos="615950" algn="l"/>
                </a:tabLst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615950" algn="l"/>
                </a:tabLs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615950" algn="l"/>
                </a:tabLs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615950" algn="l"/>
                </a:tabLs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615950" algn="l"/>
                </a:tabLs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ZA" sz="1000" dirty="0" smtClean="0">
                  <a:solidFill>
                    <a:srgbClr val="000000"/>
                  </a:solidFill>
                </a:rPr>
                <a:t>SOURCE: Source</a:t>
              </a:r>
            </a:p>
          </p:txBody>
        </p:sp>
      </p:grpSp>
      <p:grpSp>
        <p:nvGrpSpPr>
          <p:cNvPr id="39" name="McK Moon" hidden="1"/>
          <p:cNvGrpSpPr>
            <a:grpSpLocks noChangeAspect="1"/>
          </p:cNvGrpSpPr>
          <p:nvPr userDrawn="1">
            <p:custDataLst>
              <p:tags r:id="rId3"/>
            </p:custDataLst>
          </p:nvPr>
        </p:nvGrpSpPr>
        <p:grpSpPr bwMode="auto">
          <a:xfrm>
            <a:off x="7875666" y="2162362"/>
            <a:ext cx="259174" cy="259159"/>
            <a:chOff x="1600" y="1600"/>
            <a:chExt cx="160" cy="160"/>
          </a:xfrm>
        </p:grpSpPr>
        <p:sp>
          <p:nvSpPr>
            <p:cNvPr id="40" name="Oval 90"/>
            <p:cNvSpPr>
              <a:spLocks noChangeAspect="1" noChangeArrowheads="1"/>
            </p:cNvSpPr>
            <p:nvPr>
              <p:custDataLst>
                <p:tags r:id="rId19"/>
              </p:custDataLst>
            </p:nvPr>
          </p:nvSpPr>
          <p:spPr bwMode="auto">
            <a:xfrm>
              <a:off x="1600" y="1600"/>
              <a:ext cx="160" cy="16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accent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600" dirty="0">
                <a:solidFill>
                  <a:srgbClr val="000000"/>
                </a:solidFill>
              </a:endParaRPr>
            </a:p>
          </p:txBody>
        </p:sp>
        <p:sp>
          <p:nvSpPr>
            <p:cNvPr id="41" name="Arc 91"/>
            <p:cNvSpPr>
              <a:spLocks noChangeAspect="1"/>
            </p:cNvSpPr>
            <p:nvPr>
              <p:custDataLst>
                <p:tags r:id="rId20"/>
              </p:custDataLst>
            </p:nvPr>
          </p:nvSpPr>
          <p:spPr bwMode="auto">
            <a:xfrm>
              <a:off x="1600" y="1600"/>
              <a:ext cx="160" cy="160"/>
            </a:xfrm>
            <a:prstGeom prst="arc">
              <a:avLst/>
            </a:prstGeom>
            <a:solidFill>
              <a:schemeClr val="accent2"/>
            </a:solidFill>
            <a:ln w="9525">
              <a:solidFill>
                <a:schemeClr val="accent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6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42" name="LegendMoons" hidden="1"/>
          <p:cNvGrpSpPr>
            <a:grpSpLocks/>
          </p:cNvGrpSpPr>
          <p:nvPr userDrawn="1"/>
        </p:nvGrpSpPr>
        <p:grpSpPr bwMode="auto">
          <a:xfrm>
            <a:off x="8121836" y="294814"/>
            <a:ext cx="840719" cy="1333051"/>
            <a:chOff x="7959558" y="289006"/>
            <a:chExt cx="824102" cy="1306516"/>
          </a:xfrm>
        </p:grpSpPr>
        <p:grpSp>
          <p:nvGrpSpPr>
            <p:cNvPr id="43" name="MoonLegend2"/>
            <p:cNvGrpSpPr>
              <a:grpSpLocks noChangeAspect="1"/>
            </p:cNvGrpSpPr>
            <p:nvPr>
              <p:custDataLst>
                <p:tags r:id="rId4"/>
              </p:custDataLst>
            </p:nvPr>
          </p:nvGrpSpPr>
          <p:grpSpPr bwMode="auto">
            <a:xfrm>
              <a:off x="7959558" y="563247"/>
              <a:ext cx="209550" cy="209551"/>
              <a:chOff x="1694" y="2044"/>
              <a:chExt cx="160" cy="160"/>
            </a:xfrm>
          </p:grpSpPr>
          <p:sp>
            <p:nvSpPr>
              <p:cNvPr id="61" name="Oval 41"/>
              <p:cNvSpPr>
                <a:spLocks noChangeAspect="1" noChangeArrowheads="1"/>
              </p:cNvSpPr>
              <p:nvPr>
                <p:custDataLst>
                  <p:tags r:id="rId17"/>
                </p:custDataLst>
              </p:nvPr>
            </p:nvSpPr>
            <p:spPr bwMode="auto">
              <a:xfrm>
                <a:off x="1694" y="2044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ZA" sz="1600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62" name="Arc 42"/>
              <p:cNvSpPr>
                <a:spLocks noChangeAspect="1"/>
              </p:cNvSpPr>
              <p:nvPr>
                <p:custDataLst>
                  <p:tags r:id="rId18"/>
                </p:custDataLst>
              </p:nvPr>
            </p:nvSpPr>
            <p:spPr bwMode="auto">
              <a:xfrm>
                <a:off x="1694" y="2044"/>
                <a:ext cx="160" cy="160"/>
              </a:xfrm>
              <a:prstGeom prst="arc">
                <a:avLst/>
              </a:prstGeom>
              <a:solidFill>
                <a:schemeClr val="accent2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ZA" sz="1600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44" name="MoonLegend4"/>
            <p:cNvGrpSpPr>
              <a:grpSpLocks noChangeAspect="1"/>
            </p:cNvGrpSpPr>
            <p:nvPr>
              <p:custDataLst>
                <p:tags r:id="rId5"/>
              </p:custDataLst>
            </p:nvPr>
          </p:nvGrpSpPr>
          <p:grpSpPr bwMode="auto">
            <a:xfrm>
              <a:off x="7959558" y="1111729"/>
              <a:ext cx="209550" cy="209551"/>
              <a:chOff x="4495" y="1198"/>
              <a:chExt cx="160" cy="160"/>
            </a:xfrm>
          </p:grpSpPr>
          <p:sp>
            <p:nvSpPr>
              <p:cNvPr id="59" name="Oval 47"/>
              <p:cNvSpPr>
                <a:spLocks noChangeAspect="1" noChangeArrowheads="1"/>
              </p:cNvSpPr>
              <p:nvPr>
                <p:custDataLst>
                  <p:tags r:id="rId15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ZA" sz="1600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60" name="Arc 48"/>
              <p:cNvSpPr>
                <a:spLocks noChangeAspect="1"/>
              </p:cNvSpPr>
              <p:nvPr>
                <p:custDataLst>
                  <p:tags r:id="rId16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arc">
                <a:avLst>
                  <a:gd name="adj1" fmla="val 16200000"/>
                  <a:gd name="adj2" fmla="val 10800000"/>
                </a:avLst>
              </a:prstGeom>
              <a:solidFill>
                <a:schemeClr val="accent2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ZA" sz="1600" dirty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45" name="Legend1"/>
            <p:cNvSpPr>
              <a:spLocks noChangeArrowheads="1"/>
            </p:cNvSpPr>
            <p:nvPr/>
          </p:nvSpPr>
          <p:spPr bwMode="auto">
            <a:xfrm>
              <a:off x="8280298" y="301706"/>
              <a:ext cx="503362" cy="1809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defRPr/>
              </a:pPr>
              <a:r>
                <a:rPr lang="en-ZA" sz="1200" dirty="0" smtClean="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46" name="Legend2"/>
            <p:cNvSpPr>
              <a:spLocks noChangeArrowheads="1"/>
            </p:cNvSpPr>
            <p:nvPr/>
          </p:nvSpPr>
          <p:spPr bwMode="auto">
            <a:xfrm>
              <a:off x="8280298" y="576345"/>
              <a:ext cx="503362" cy="1809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defRPr/>
              </a:pPr>
              <a:r>
                <a:rPr lang="en-ZA" sz="1200" dirty="0" smtClean="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47" name="Legend3"/>
            <p:cNvSpPr>
              <a:spLocks noChangeArrowheads="1"/>
            </p:cNvSpPr>
            <p:nvPr/>
          </p:nvSpPr>
          <p:spPr bwMode="auto">
            <a:xfrm>
              <a:off x="8280298" y="850982"/>
              <a:ext cx="503362" cy="1809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defRPr/>
              </a:pPr>
              <a:r>
                <a:rPr lang="en-ZA" sz="1200" dirty="0" smtClean="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48" name="Legend4"/>
            <p:cNvSpPr>
              <a:spLocks noChangeArrowheads="1"/>
            </p:cNvSpPr>
            <p:nvPr/>
          </p:nvSpPr>
          <p:spPr bwMode="auto">
            <a:xfrm>
              <a:off x="8280298" y="1122446"/>
              <a:ext cx="503362" cy="1809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defRPr/>
              </a:pPr>
              <a:r>
                <a:rPr lang="en-ZA" sz="1200" dirty="0" smtClean="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49" name="Legend5"/>
            <p:cNvSpPr>
              <a:spLocks noChangeArrowheads="1"/>
            </p:cNvSpPr>
            <p:nvPr/>
          </p:nvSpPr>
          <p:spPr bwMode="auto">
            <a:xfrm>
              <a:off x="8280298" y="1398672"/>
              <a:ext cx="503362" cy="1809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defRPr/>
              </a:pPr>
              <a:r>
                <a:rPr lang="en-ZA" sz="1200" dirty="0" smtClean="0">
                  <a:solidFill>
                    <a:srgbClr val="000000"/>
                  </a:solidFill>
                </a:rPr>
                <a:t>Legend</a:t>
              </a:r>
            </a:p>
          </p:txBody>
        </p:sp>
        <p:grpSp>
          <p:nvGrpSpPr>
            <p:cNvPr id="50" name="MoonLegend3"/>
            <p:cNvGrpSpPr>
              <a:grpSpLocks noChangeAspect="1"/>
            </p:cNvGrpSpPr>
            <p:nvPr>
              <p:custDataLst>
                <p:tags r:id="rId6"/>
              </p:custDataLst>
            </p:nvPr>
          </p:nvGrpSpPr>
          <p:grpSpPr bwMode="auto">
            <a:xfrm>
              <a:off x="7959558" y="837488"/>
              <a:ext cx="209550" cy="209551"/>
              <a:chOff x="4495" y="1198"/>
              <a:chExt cx="160" cy="160"/>
            </a:xfrm>
          </p:grpSpPr>
          <p:sp>
            <p:nvSpPr>
              <p:cNvPr id="57" name="Oval 47"/>
              <p:cNvSpPr>
                <a:spLocks noChangeAspect="1" noChangeArrowheads="1"/>
              </p:cNvSpPr>
              <p:nvPr>
                <p:custDataLst>
                  <p:tags r:id="rId13"/>
                </p:custDataLst>
              </p:nvPr>
            </p:nvSpPr>
            <p:spPr bwMode="auto">
              <a:xfrm>
                <a:off x="4495" y="1196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ZA" sz="1600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58" name="Arc 48"/>
              <p:cNvSpPr>
                <a:spLocks noChangeAspect="1"/>
              </p:cNvSpPr>
              <p:nvPr>
                <p:custDataLst>
                  <p:tags r:id="rId14"/>
                </p:custDataLst>
              </p:nvPr>
            </p:nvSpPr>
            <p:spPr bwMode="auto">
              <a:xfrm>
                <a:off x="4495" y="1196"/>
                <a:ext cx="160" cy="160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2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ZA" sz="1600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1" name="MoonLegend5"/>
            <p:cNvGrpSpPr>
              <a:grpSpLocks noChangeAspect="1"/>
            </p:cNvGrpSpPr>
            <p:nvPr userDrawn="1">
              <p:custDataLst>
                <p:tags r:id="rId7"/>
              </p:custDataLst>
            </p:nvPr>
          </p:nvGrpSpPr>
          <p:grpSpPr bwMode="auto">
            <a:xfrm>
              <a:off x="7959558" y="1385971"/>
              <a:ext cx="209550" cy="209551"/>
              <a:chOff x="4495" y="1198"/>
              <a:chExt cx="160" cy="160"/>
            </a:xfrm>
          </p:grpSpPr>
          <p:sp>
            <p:nvSpPr>
              <p:cNvPr id="55" name="Oval 47"/>
              <p:cNvSpPr>
                <a:spLocks noChangeAspect="1" noChangeArrowheads="1"/>
              </p:cNvSpPr>
              <p:nvPr>
                <p:custDataLst>
                  <p:tags r:id="rId11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ZA" sz="1600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56" name="Arc 48"/>
              <p:cNvSpPr>
                <a:spLocks noChangeAspect="1"/>
              </p:cNvSpPr>
              <p:nvPr>
                <p:custDataLst>
                  <p:tags r:id="rId12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arc">
                <a:avLst>
                  <a:gd name="adj1" fmla="val 16200000"/>
                  <a:gd name="adj2" fmla="val 16200000"/>
                </a:avLst>
              </a:prstGeom>
              <a:solidFill>
                <a:schemeClr val="accent2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ZA" sz="1600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2" name="MoonLegend1"/>
            <p:cNvGrpSpPr>
              <a:grpSpLocks noChangeAspect="1"/>
            </p:cNvGrpSpPr>
            <p:nvPr userDrawn="1">
              <p:custDataLst>
                <p:tags r:id="rId8"/>
              </p:custDataLst>
            </p:nvPr>
          </p:nvGrpSpPr>
          <p:grpSpPr bwMode="auto">
            <a:xfrm>
              <a:off x="7959558" y="289006"/>
              <a:ext cx="209550" cy="209551"/>
              <a:chOff x="4495" y="1198"/>
              <a:chExt cx="160" cy="160"/>
            </a:xfrm>
          </p:grpSpPr>
          <p:sp>
            <p:nvSpPr>
              <p:cNvPr id="53" name="Oval 47"/>
              <p:cNvSpPr>
                <a:spLocks noChangeAspect="1" noChangeArrowheads="1"/>
              </p:cNvSpPr>
              <p:nvPr>
                <p:custDataLst>
                  <p:tags r:id="rId9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ZA" sz="1600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54" name="Arc 48" hidden="1"/>
              <p:cNvSpPr>
                <a:spLocks noChangeAspect="1"/>
              </p:cNvSpPr>
              <p:nvPr>
                <p:custDataLst>
                  <p:tags r:id="rId10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2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ZA" sz="1600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63998" y="1392497"/>
            <a:ext cx="8816014" cy="1256112"/>
          </a:xfrm>
          <a:prstGeom prst="rect">
            <a:avLst/>
          </a:prstGeom>
        </p:spPr>
        <p:txBody>
          <a:bodyPr/>
          <a:lstStyle>
            <a:lvl2pPr marL="186055" indent="-184435">
              <a:buClrTx/>
              <a:buSzPct val="120000"/>
              <a:buFont typeface="Arial" pitchFamily="34" charset="0"/>
              <a:buChar char="•"/>
              <a:defRPr/>
            </a:lvl2pPr>
            <a:lvl3pPr marL="365639" indent="-179583">
              <a:buClrTx/>
              <a:buSzPct val="100000"/>
              <a:buFont typeface="Calibri" pitchFamily="34" charset="0"/>
              <a:buChar char="–"/>
              <a:defRPr/>
            </a:lvl3pPr>
            <a:lvl4pPr marL="551689" indent="-186055">
              <a:buClrTx/>
              <a:buSzPct val="90000"/>
              <a:buFont typeface="Arial" pitchFamily="34" charset="0"/>
              <a:buChar char="•"/>
              <a:defRPr/>
            </a:lvl4pPr>
            <a:lvl5pPr marL="729655" indent="-177969">
              <a:buClrTx/>
              <a:buSzPct val="85000"/>
              <a:buFont typeface="Calibri" pitchFamily="34" charset="0"/>
              <a:buChar char="–"/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MY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63998" y="234884"/>
            <a:ext cx="8816014" cy="292388"/>
          </a:xfrm>
        </p:spPr>
        <p:txBody>
          <a:bodyPr/>
          <a:lstStyle>
            <a:lvl1pPr>
              <a:tabLst/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MY" dirty="0"/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64002" y="6619405"/>
            <a:ext cx="6478973" cy="157014"/>
          </a:xfrm>
          <a:prstGeom prst="rect">
            <a:avLst/>
          </a:prstGeom>
        </p:spPr>
        <p:txBody>
          <a:bodyPr anchor="b"/>
          <a:lstStyle>
            <a:lvl1pPr marL="550070" indent="-550070">
              <a:tabLst>
                <a:tab pos="456236" algn="r"/>
              </a:tabLst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31869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1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" y="0"/>
          <a:ext cx="161984" cy="1619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31" name="think-cell Slide" r:id="rId22" imgW="360" imgH="360" progId="TCLayout.ActiveDocument.1">
                  <p:embed/>
                </p:oleObj>
              </mc:Choice>
              <mc:Fallback>
                <p:oleObj name="think-cell Slide" r:id="rId22" imgW="360" imgH="360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" y="0"/>
                        <a:ext cx="161984" cy="16197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McK 1. On-page tracker" hidden="1"/>
          <p:cNvSpPr>
            <a:spLocks noChangeArrowheads="1"/>
          </p:cNvSpPr>
          <p:nvPr/>
        </p:nvSpPr>
        <p:spPr bwMode="auto">
          <a:xfrm>
            <a:off x="174943" y="27536"/>
            <a:ext cx="859210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ZA" sz="1400" dirty="0" smtClean="0">
                <a:solidFill>
                  <a:srgbClr val="808080"/>
                </a:solidFill>
              </a:rPr>
              <a:t>TRACKER</a:t>
            </a:r>
          </a:p>
        </p:txBody>
      </p:sp>
      <p:sp>
        <p:nvSpPr>
          <p:cNvPr id="9" name="McK 3. Unit of measure" hidden="1"/>
          <p:cNvSpPr txBox="1">
            <a:spLocks noChangeArrowheads="1"/>
          </p:cNvSpPr>
          <p:nvPr/>
        </p:nvSpPr>
        <p:spPr bwMode="auto">
          <a:xfrm>
            <a:off x="174948" y="542634"/>
            <a:ext cx="8794114" cy="2512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ZA" sz="1600" dirty="0" smtClean="0">
                <a:solidFill>
                  <a:srgbClr val="808080"/>
                </a:solidFill>
                <a:latin typeface="Arial"/>
              </a:rPr>
              <a:t>Unit of measure</a:t>
            </a:r>
          </a:p>
        </p:txBody>
      </p:sp>
      <p:grpSp>
        <p:nvGrpSpPr>
          <p:cNvPr id="11" name="ACET" hidden="1"/>
          <p:cNvGrpSpPr>
            <a:grpSpLocks/>
          </p:cNvGrpSpPr>
          <p:nvPr/>
        </p:nvGrpSpPr>
        <p:grpSpPr bwMode="auto">
          <a:xfrm>
            <a:off x="1482161" y="1405962"/>
            <a:ext cx="4350892" cy="521559"/>
            <a:chOff x="915" y="708"/>
            <a:chExt cx="2686" cy="322"/>
          </a:xfrm>
        </p:grpSpPr>
        <p:cxnSp>
          <p:nvCxnSpPr>
            <p:cNvPr id="12" name="AutoShape 249"/>
            <p:cNvCxnSpPr>
              <a:cxnSpLocks noChangeShapeType="1"/>
            </p:cNvCxnSpPr>
            <p:nvPr/>
          </p:nvCxnSpPr>
          <p:spPr bwMode="auto">
            <a:xfrm>
              <a:off x="915" y="1030"/>
              <a:ext cx="2686" cy="0"/>
            </a:xfrm>
            <a:prstGeom prst="straightConnector1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3" name="AutoShape 250"/>
            <p:cNvSpPr>
              <a:spLocks noChangeArrowheads="1"/>
            </p:cNvSpPr>
            <p:nvPr/>
          </p:nvSpPr>
          <p:spPr bwMode="auto">
            <a:xfrm>
              <a:off x="915" y="708"/>
              <a:ext cx="2686" cy="322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18288" anchor="b">
              <a:spAutoFit/>
            </a:bodyPr>
            <a:lstStyle>
              <a:lvl1pPr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ZA" b="1" dirty="0" smtClean="0">
                  <a:solidFill>
                    <a:srgbClr val="000000"/>
                  </a:solidFill>
                </a:rPr>
                <a:t>Title</a:t>
              </a:r>
            </a:p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ZA" dirty="0" smtClean="0">
                  <a:solidFill>
                    <a:srgbClr val="808080"/>
                  </a:solidFill>
                </a:rPr>
                <a:t>Unit of measure</a:t>
              </a:r>
            </a:p>
          </p:txBody>
        </p:sp>
      </p:grpSp>
      <p:pic>
        <p:nvPicPr>
          <p:cNvPr id="14" name="Picture 9"/>
          <p:cNvPicPr>
            <a:picLocks noChangeAspect="1" noChangeArrowheads="1"/>
          </p:cNvPicPr>
          <p:nvPr userDrawn="1"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9" r="3407" b="17691"/>
          <a:stretch>
            <a:fillRect/>
          </a:stretch>
        </p:blipFill>
        <p:spPr bwMode="auto">
          <a:xfrm>
            <a:off x="7389733" y="6347781"/>
            <a:ext cx="1286153" cy="403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Slide Number"/>
          <p:cNvSpPr txBox="1">
            <a:spLocks/>
          </p:cNvSpPr>
          <p:nvPr userDrawn="1"/>
        </p:nvSpPr>
        <p:spPr bwMode="auto">
          <a:xfrm>
            <a:off x="8812327" y="6596405"/>
            <a:ext cx="156731" cy="153888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>
              <a:defRPr sz="1000" baseline="0">
                <a:latin typeface="+mn-lt"/>
              </a:defRPr>
            </a:lvl1pPr>
          </a:lstStyle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fld id="{DCB6B384-3D18-4F3D-9CC2-20C96EF1F9B7}" type="slidenum">
              <a:rPr lang="en-ZA" smtClean="0">
                <a:solidFill>
                  <a:srgbClr val="000000"/>
                </a:solidFill>
              </a:rPr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ZA" dirty="0">
              <a:solidFill>
                <a:srgbClr val="000000"/>
              </a:solidFill>
            </a:endParaRPr>
          </a:p>
        </p:txBody>
      </p:sp>
      <p:grpSp>
        <p:nvGrpSpPr>
          <p:cNvPr id="16" name="LegendBoxes" hidden="1"/>
          <p:cNvGrpSpPr>
            <a:grpSpLocks/>
          </p:cNvGrpSpPr>
          <p:nvPr userDrawn="1"/>
        </p:nvGrpSpPr>
        <p:grpSpPr bwMode="auto">
          <a:xfrm>
            <a:off x="8189933" y="294794"/>
            <a:ext cx="772667" cy="1013961"/>
            <a:chOff x="4936" y="176"/>
            <a:chExt cx="477" cy="626"/>
          </a:xfrm>
        </p:grpSpPr>
        <p:sp>
          <p:nvSpPr>
            <p:cNvPr id="17" name="Legend1"/>
            <p:cNvSpPr>
              <a:spLocks noChangeArrowheads="1"/>
            </p:cNvSpPr>
            <p:nvPr/>
          </p:nvSpPr>
          <p:spPr bwMode="auto">
            <a:xfrm>
              <a:off x="5096" y="176"/>
              <a:ext cx="317" cy="1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defRPr/>
              </a:pPr>
              <a:r>
                <a:rPr lang="en-ZA" sz="1200" dirty="0" smtClean="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18" name="LegendRectangle1"/>
            <p:cNvSpPr>
              <a:spLocks noChangeArrowheads="1"/>
            </p:cNvSpPr>
            <p:nvPr/>
          </p:nvSpPr>
          <p:spPr bwMode="auto">
            <a:xfrm>
              <a:off x="4936" y="183"/>
              <a:ext cx="104" cy="101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en-ZA" dirty="0" smtClean="0">
                <a:solidFill>
                  <a:srgbClr val="000000"/>
                </a:solidFill>
              </a:endParaRPr>
            </a:p>
          </p:txBody>
        </p:sp>
        <p:sp>
          <p:nvSpPr>
            <p:cNvPr id="19" name="Legend2"/>
            <p:cNvSpPr>
              <a:spLocks noChangeArrowheads="1"/>
            </p:cNvSpPr>
            <p:nvPr/>
          </p:nvSpPr>
          <p:spPr bwMode="auto">
            <a:xfrm>
              <a:off x="5096" y="346"/>
              <a:ext cx="317" cy="1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defRPr/>
              </a:pPr>
              <a:r>
                <a:rPr lang="en-ZA" sz="1200" dirty="0" smtClean="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20" name="LegendRectangle2"/>
            <p:cNvSpPr>
              <a:spLocks noChangeArrowheads="1"/>
            </p:cNvSpPr>
            <p:nvPr/>
          </p:nvSpPr>
          <p:spPr bwMode="auto">
            <a:xfrm>
              <a:off x="4936" y="353"/>
              <a:ext cx="104" cy="101"/>
            </a:xfrm>
            <a:prstGeom prst="rect">
              <a:avLst/>
            </a:prstGeom>
            <a:solidFill>
              <a:schemeClr val="accent2"/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en-ZA" dirty="0" smtClean="0">
                <a:solidFill>
                  <a:srgbClr val="000000"/>
                </a:solidFill>
              </a:endParaRPr>
            </a:p>
          </p:txBody>
        </p:sp>
        <p:sp>
          <p:nvSpPr>
            <p:cNvPr id="21" name="Legend3"/>
            <p:cNvSpPr>
              <a:spLocks noChangeArrowheads="1"/>
            </p:cNvSpPr>
            <p:nvPr/>
          </p:nvSpPr>
          <p:spPr bwMode="auto">
            <a:xfrm>
              <a:off x="5096" y="517"/>
              <a:ext cx="317" cy="1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defRPr/>
              </a:pPr>
              <a:r>
                <a:rPr lang="en-ZA" sz="1200" dirty="0" smtClean="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22" name="LegendRectangle3"/>
            <p:cNvSpPr>
              <a:spLocks noChangeArrowheads="1"/>
            </p:cNvSpPr>
            <p:nvPr/>
          </p:nvSpPr>
          <p:spPr bwMode="auto">
            <a:xfrm>
              <a:off x="4936" y="524"/>
              <a:ext cx="104" cy="101"/>
            </a:xfrm>
            <a:prstGeom prst="rect">
              <a:avLst/>
            </a:prstGeom>
            <a:solidFill>
              <a:schemeClr val="hlink"/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en-ZA" dirty="0" smtClean="0">
                <a:solidFill>
                  <a:srgbClr val="000000"/>
                </a:solidFill>
              </a:endParaRPr>
            </a:p>
          </p:txBody>
        </p:sp>
        <p:sp>
          <p:nvSpPr>
            <p:cNvPr id="23" name="Legend4"/>
            <p:cNvSpPr>
              <a:spLocks noChangeArrowheads="1"/>
            </p:cNvSpPr>
            <p:nvPr/>
          </p:nvSpPr>
          <p:spPr bwMode="auto">
            <a:xfrm>
              <a:off x="5096" y="688"/>
              <a:ext cx="317" cy="1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defRPr/>
              </a:pPr>
              <a:r>
                <a:rPr lang="en-ZA" sz="1200" dirty="0" smtClean="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24" name="LegendRectangle4"/>
            <p:cNvSpPr>
              <a:spLocks noChangeArrowheads="1"/>
            </p:cNvSpPr>
            <p:nvPr/>
          </p:nvSpPr>
          <p:spPr bwMode="auto">
            <a:xfrm>
              <a:off x="4936" y="695"/>
              <a:ext cx="104" cy="101"/>
            </a:xfrm>
            <a:prstGeom prst="rect">
              <a:avLst/>
            </a:prstGeom>
            <a:solidFill>
              <a:schemeClr val="folHlink"/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en-ZA" dirty="0" smtClean="0">
                <a:solidFill>
                  <a:srgbClr val="000000"/>
                </a:solidFill>
              </a:endParaRPr>
            </a:p>
          </p:txBody>
        </p:sp>
      </p:grpSp>
      <p:grpSp>
        <p:nvGrpSpPr>
          <p:cNvPr id="25" name="LegendLines" hidden="1"/>
          <p:cNvGrpSpPr>
            <a:grpSpLocks/>
          </p:cNvGrpSpPr>
          <p:nvPr userDrawn="1"/>
        </p:nvGrpSpPr>
        <p:grpSpPr bwMode="auto">
          <a:xfrm>
            <a:off x="7875695" y="294794"/>
            <a:ext cx="1086918" cy="741844"/>
            <a:chOff x="4750" y="176"/>
            <a:chExt cx="671" cy="458"/>
          </a:xfrm>
        </p:grpSpPr>
        <p:sp>
          <p:nvSpPr>
            <p:cNvPr id="26" name="LineLegend1"/>
            <p:cNvSpPr>
              <a:spLocks noChangeShapeType="1"/>
            </p:cNvSpPr>
            <p:nvPr/>
          </p:nvSpPr>
          <p:spPr bwMode="auto">
            <a:xfrm>
              <a:off x="4750" y="233"/>
              <a:ext cx="288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ZA" sz="1600" dirty="0">
                <a:solidFill>
                  <a:srgbClr val="000000"/>
                </a:solidFill>
              </a:endParaRPr>
            </a:p>
          </p:txBody>
        </p:sp>
        <p:sp>
          <p:nvSpPr>
            <p:cNvPr id="27" name="LineLegend2"/>
            <p:cNvSpPr>
              <a:spLocks noChangeShapeType="1"/>
            </p:cNvSpPr>
            <p:nvPr/>
          </p:nvSpPr>
          <p:spPr bwMode="auto">
            <a:xfrm>
              <a:off x="4750" y="402"/>
              <a:ext cx="288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ZA" sz="1600" dirty="0">
                <a:solidFill>
                  <a:srgbClr val="000000"/>
                </a:solidFill>
              </a:endParaRPr>
            </a:p>
          </p:txBody>
        </p:sp>
        <p:sp>
          <p:nvSpPr>
            <p:cNvPr id="28" name="LineLegend3"/>
            <p:cNvSpPr>
              <a:spLocks noChangeShapeType="1"/>
            </p:cNvSpPr>
            <p:nvPr/>
          </p:nvSpPr>
          <p:spPr bwMode="auto">
            <a:xfrm>
              <a:off x="4750" y="577"/>
              <a:ext cx="288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ZA" sz="1600" dirty="0">
                <a:solidFill>
                  <a:srgbClr val="000000"/>
                </a:solidFill>
              </a:endParaRPr>
            </a:p>
          </p:txBody>
        </p:sp>
        <p:sp>
          <p:nvSpPr>
            <p:cNvPr id="29" name="Legend1"/>
            <p:cNvSpPr>
              <a:spLocks noChangeArrowheads="1"/>
            </p:cNvSpPr>
            <p:nvPr/>
          </p:nvSpPr>
          <p:spPr bwMode="auto">
            <a:xfrm>
              <a:off x="5104" y="176"/>
              <a:ext cx="317" cy="1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defRPr/>
              </a:pPr>
              <a:r>
                <a:rPr lang="en-ZA" sz="1200" dirty="0" smtClean="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30" name="Legend2"/>
            <p:cNvSpPr>
              <a:spLocks noChangeArrowheads="1"/>
            </p:cNvSpPr>
            <p:nvPr/>
          </p:nvSpPr>
          <p:spPr bwMode="auto">
            <a:xfrm>
              <a:off x="5104" y="344"/>
              <a:ext cx="317" cy="1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defRPr/>
              </a:pPr>
              <a:r>
                <a:rPr lang="en-ZA" sz="1200" dirty="0" smtClean="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31" name="Legend3"/>
            <p:cNvSpPr>
              <a:spLocks noChangeArrowheads="1"/>
            </p:cNvSpPr>
            <p:nvPr/>
          </p:nvSpPr>
          <p:spPr bwMode="auto">
            <a:xfrm>
              <a:off x="5104" y="520"/>
              <a:ext cx="317" cy="1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defRPr/>
              </a:pPr>
              <a:r>
                <a:rPr lang="en-ZA" sz="1200" dirty="0" smtClean="0">
                  <a:solidFill>
                    <a:srgbClr val="000000"/>
                  </a:solidFill>
                </a:rPr>
                <a:t>Legend</a:t>
              </a:r>
            </a:p>
          </p:txBody>
        </p:sp>
      </p:grpSp>
      <p:grpSp>
        <p:nvGrpSpPr>
          <p:cNvPr id="32" name="McKSticker" hidden="1"/>
          <p:cNvGrpSpPr>
            <a:grpSpLocks/>
          </p:cNvGrpSpPr>
          <p:nvPr userDrawn="1"/>
        </p:nvGrpSpPr>
        <p:grpSpPr bwMode="auto">
          <a:xfrm>
            <a:off x="7880533" y="294810"/>
            <a:ext cx="1088534" cy="217046"/>
            <a:chOff x="7673880" y="285750"/>
            <a:chExt cx="1066895" cy="212363"/>
          </a:xfrm>
        </p:grpSpPr>
        <p:sp>
          <p:nvSpPr>
            <p:cNvPr id="33" name="StickerRectangle"/>
            <p:cNvSpPr>
              <a:spLocks noChangeArrowheads="1"/>
            </p:cNvSpPr>
            <p:nvPr/>
          </p:nvSpPr>
          <p:spPr bwMode="auto">
            <a:xfrm>
              <a:off x="7696560" y="285750"/>
              <a:ext cx="1044215" cy="207784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27432" tIns="0" rIns="0" bIns="27432">
              <a:spAutoFit/>
            </a:bodyPr>
            <a:lstStyle>
              <a:lvl1pPr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r"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defRPr/>
              </a:pPr>
              <a:r>
                <a:rPr lang="en-ZA" sz="1200" dirty="0" smtClean="0">
                  <a:solidFill>
                    <a:srgbClr val="808080"/>
                  </a:solidFill>
                </a:rPr>
                <a:t>PRELIMINARY</a:t>
              </a:r>
            </a:p>
          </p:txBody>
        </p:sp>
        <p:cxnSp>
          <p:nvCxnSpPr>
            <p:cNvPr id="34" name="AutoShape 31"/>
            <p:cNvCxnSpPr>
              <a:cxnSpLocks noChangeShapeType="1"/>
            </p:cNvCxnSpPr>
            <p:nvPr/>
          </p:nvCxnSpPr>
          <p:spPr bwMode="auto">
            <a:xfrm>
              <a:off x="7673880" y="285750"/>
              <a:ext cx="0" cy="212363"/>
            </a:xfrm>
            <a:prstGeom prst="straightConnector1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35" name="AutoShape 32"/>
            <p:cNvCxnSpPr>
              <a:cxnSpLocks noChangeShapeType="1"/>
            </p:cNvCxnSpPr>
            <p:nvPr/>
          </p:nvCxnSpPr>
          <p:spPr bwMode="auto">
            <a:xfrm>
              <a:off x="7673880" y="498113"/>
              <a:ext cx="1066895" cy="0"/>
            </a:xfrm>
            <a:prstGeom prst="straightConnector1">
              <a:avLst/>
            </a:prstGeom>
            <a:noFill/>
            <a:ln w="25400">
              <a:solidFill>
                <a:srgbClr val="808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</p:grpSp>
      <p:grpSp>
        <p:nvGrpSpPr>
          <p:cNvPr id="36" name="McK Slide Elements" hidden="1"/>
          <p:cNvGrpSpPr>
            <a:grpSpLocks/>
          </p:cNvGrpSpPr>
          <p:nvPr userDrawn="1"/>
        </p:nvGrpSpPr>
        <p:grpSpPr bwMode="auto">
          <a:xfrm>
            <a:off x="174960" y="6375477"/>
            <a:ext cx="7034968" cy="375665"/>
            <a:chOff x="121488" y="6352752"/>
            <a:chExt cx="8794114" cy="368385"/>
          </a:xfrm>
        </p:grpSpPr>
        <p:sp>
          <p:nvSpPr>
            <p:cNvPr id="37" name="McK 4. Footnote"/>
            <p:cNvSpPr txBox="1">
              <a:spLocks noChangeArrowheads="1"/>
            </p:cNvSpPr>
            <p:nvPr/>
          </p:nvSpPr>
          <p:spPr bwMode="auto">
            <a:xfrm>
              <a:off x="121488" y="6352752"/>
              <a:ext cx="8794114" cy="1539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 anchor="b">
              <a:spAutoFit/>
            </a:bodyPr>
            <a:lstStyle>
              <a:lvl1pPr marL="104775" indent="-104775" defTabSz="895350"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1031875" defTabSz="89535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1217613" defTabSz="895350"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404938" defTabSz="895350"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1792288" defTabSz="895350"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22494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27066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31638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36210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ZA" sz="1000" dirty="0" smtClean="0">
                  <a:solidFill>
                    <a:srgbClr val="000000"/>
                  </a:solidFill>
                  <a:latin typeface="Arial"/>
                </a:rPr>
                <a:t>1 Footnote</a:t>
              </a:r>
            </a:p>
          </p:txBody>
        </p:sp>
        <p:sp>
          <p:nvSpPr>
            <p:cNvPr id="38" name="McK 5. Source"/>
            <p:cNvSpPr>
              <a:spLocks noChangeArrowheads="1"/>
            </p:cNvSpPr>
            <p:nvPr/>
          </p:nvSpPr>
          <p:spPr bwMode="auto">
            <a:xfrm>
              <a:off x="121488" y="6567166"/>
              <a:ext cx="8794114" cy="1539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 anchor="b">
              <a:spAutoFit/>
            </a:bodyPr>
            <a:lstStyle>
              <a:lvl1pPr marL="611188" indent="-611188" defTabSz="912813" eaLnBrk="0" hangingPunct="0">
                <a:tabLst>
                  <a:tab pos="615950" algn="l"/>
                </a:tabLst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defTabSz="912813" eaLnBrk="0" hangingPunct="0">
                <a:tabLst>
                  <a:tab pos="615950" algn="l"/>
                </a:tabLst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defTabSz="912813" eaLnBrk="0" hangingPunct="0">
                <a:tabLst>
                  <a:tab pos="615950" algn="l"/>
                </a:tabLst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defTabSz="912813" eaLnBrk="0" hangingPunct="0">
                <a:tabLst>
                  <a:tab pos="615950" algn="l"/>
                </a:tabLst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defTabSz="912813" eaLnBrk="0" hangingPunct="0">
                <a:tabLst>
                  <a:tab pos="615950" algn="l"/>
                </a:tabLst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615950" algn="l"/>
                </a:tabLs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615950" algn="l"/>
                </a:tabLs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615950" algn="l"/>
                </a:tabLs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615950" algn="l"/>
                </a:tabLs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ZA" sz="1000" dirty="0" smtClean="0">
                  <a:solidFill>
                    <a:srgbClr val="000000"/>
                  </a:solidFill>
                </a:rPr>
                <a:t>SOURCE: Source</a:t>
              </a:r>
            </a:p>
          </p:txBody>
        </p:sp>
      </p:grpSp>
      <p:grpSp>
        <p:nvGrpSpPr>
          <p:cNvPr id="39" name="McK Moon" hidden="1"/>
          <p:cNvGrpSpPr>
            <a:grpSpLocks noChangeAspect="1"/>
          </p:cNvGrpSpPr>
          <p:nvPr userDrawn="1">
            <p:custDataLst>
              <p:tags r:id="rId3"/>
            </p:custDataLst>
          </p:nvPr>
        </p:nvGrpSpPr>
        <p:grpSpPr bwMode="auto">
          <a:xfrm>
            <a:off x="7875666" y="2162362"/>
            <a:ext cx="259174" cy="259159"/>
            <a:chOff x="1600" y="1600"/>
            <a:chExt cx="160" cy="160"/>
          </a:xfrm>
        </p:grpSpPr>
        <p:sp>
          <p:nvSpPr>
            <p:cNvPr id="40" name="Oval 90"/>
            <p:cNvSpPr>
              <a:spLocks noChangeAspect="1" noChangeArrowheads="1"/>
            </p:cNvSpPr>
            <p:nvPr>
              <p:custDataLst>
                <p:tags r:id="rId19"/>
              </p:custDataLst>
            </p:nvPr>
          </p:nvSpPr>
          <p:spPr bwMode="auto">
            <a:xfrm>
              <a:off x="1600" y="1600"/>
              <a:ext cx="160" cy="16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accent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600" dirty="0">
                <a:solidFill>
                  <a:srgbClr val="000000"/>
                </a:solidFill>
              </a:endParaRPr>
            </a:p>
          </p:txBody>
        </p:sp>
        <p:sp>
          <p:nvSpPr>
            <p:cNvPr id="41" name="Arc 91"/>
            <p:cNvSpPr>
              <a:spLocks noChangeAspect="1"/>
            </p:cNvSpPr>
            <p:nvPr>
              <p:custDataLst>
                <p:tags r:id="rId20"/>
              </p:custDataLst>
            </p:nvPr>
          </p:nvSpPr>
          <p:spPr bwMode="auto">
            <a:xfrm>
              <a:off x="1600" y="1600"/>
              <a:ext cx="160" cy="160"/>
            </a:xfrm>
            <a:prstGeom prst="arc">
              <a:avLst/>
            </a:prstGeom>
            <a:solidFill>
              <a:schemeClr val="accent2"/>
            </a:solidFill>
            <a:ln w="9525">
              <a:solidFill>
                <a:schemeClr val="accent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6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42" name="LegendMoons" hidden="1"/>
          <p:cNvGrpSpPr>
            <a:grpSpLocks/>
          </p:cNvGrpSpPr>
          <p:nvPr userDrawn="1"/>
        </p:nvGrpSpPr>
        <p:grpSpPr bwMode="auto">
          <a:xfrm>
            <a:off x="8121836" y="294814"/>
            <a:ext cx="840719" cy="1333051"/>
            <a:chOff x="7959558" y="289006"/>
            <a:chExt cx="824102" cy="1306516"/>
          </a:xfrm>
        </p:grpSpPr>
        <p:grpSp>
          <p:nvGrpSpPr>
            <p:cNvPr id="43" name="MoonLegend2"/>
            <p:cNvGrpSpPr>
              <a:grpSpLocks noChangeAspect="1"/>
            </p:cNvGrpSpPr>
            <p:nvPr>
              <p:custDataLst>
                <p:tags r:id="rId4"/>
              </p:custDataLst>
            </p:nvPr>
          </p:nvGrpSpPr>
          <p:grpSpPr bwMode="auto">
            <a:xfrm>
              <a:off x="7959558" y="563247"/>
              <a:ext cx="209550" cy="209551"/>
              <a:chOff x="1694" y="2044"/>
              <a:chExt cx="160" cy="160"/>
            </a:xfrm>
          </p:grpSpPr>
          <p:sp>
            <p:nvSpPr>
              <p:cNvPr id="61" name="Oval 41"/>
              <p:cNvSpPr>
                <a:spLocks noChangeAspect="1" noChangeArrowheads="1"/>
              </p:cNvSpPr>
              <p:nvPr>
                <p:custDataLst>
                  <p:tags r:id="rId17"/>
                </p:custDataLst>
              </p:nvPr>
            </p:nvSpPr>
            <p:spPr bwMode="auto">
              <a:xfrm>
                <a:off x="1694" y="2044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ZA" sz="1600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62" name="Arc 42"/>
              <p:cNvSpPr>
                <a:spLocks noChangeAspect="1"/>
              </p:cNvSpPr>
              <p:nvPr>
                <p:custDataLst>
                  <p:tags r:id="rId18"/>
                </p:custDataLst>
              </p:nvPr>
            </p:nvSpPr>
            <p:spPr bwMode="auto">
              <a:xfrm>
                <a:off x="1694" y="2044"/>
                <a:ext cx="160" cy="160"/>
              </a:xfrm>
              <a:prstGeom prst="arc">
                <a:avLst/>
              </a:prstGeom>
              <a:solidFill>
                <a:schemeClr val="accent2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ZA" sz="1600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44" name="MoonLegend4"/>
            <p:cNvGrpSpPr>
              <a:grpSpLocks noChangeAspect="1"/>
            </p:cNvGrpSpPr>
            <p:nvPr>
              <p:custDataLst>
                <p:tags r:id="rId5"/>
              </p:custDataLst>
            </p:nvPr>
          </p:nvGrpSpPr>
          <p:grpSpPr bwMode="auto">
            <a:xfrm>
              <a:off x="7959558" y="1111729"/>
              <a:ext cx="209550" cy="209551"/>
              <a:chOff x="4495" y="1198"/>
              <a:chExt cx="160" cy="160"/>
            </a:xfrm>
          </p:grpSpPr>
          <p:sp>
            <p:nvSpPr>
              <p:cNvPr id="59" name="Oval 47"/>
              <p:cNvSpPr>
                <a:spLocks noChangeAspect="1" noChangeArrowheads="1"/>
              </p:cNvSpPr>
              <p:nvPr>
                <p:custDataLst>
                  <p:tags r:id="rId15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ZA" sz="1600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60" name="Arc 48"/>
              <p:cNvSpPr>
                <a:spLocks noChangeAspect="1"/>
              </p:cNvSpPr>
              <p:nvPr>
                <p:custDataLst>
                  <p:tags r:id="rId16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arc">
                <a:avLst>
                  <a:gd name="adj1" fmla="val 16200000"/>
                  <a:gd name="adj2" fmla="val 10800000"/>
                </a:avLst>
              </a:prstGeom>
              <a:solidFill>
                <a:schemeClr val="accent2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ZA" sz="1600" dirty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45" name="Legend1"/>
            <p:cNvSpPr>
              <a:spLocks noChangeArrowheads="1"/>
            </p:cNvSpPr>
            <p:nvPr/>
          </p:nvSpPr>
          <p:spPr bwMode="auto">
            <a:xfrm>
              <a:off x="8280298" y="301706"/>
              <a:ext cx="503362" cy="1809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defRPr/>
              </a:pPr>
              <a:r>
                <a:rPr lang="en-ZA" sz="1200" dirty="0" smtClean="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46" name="Legend2"/>
            <p:cNvSpPr>
              <a:spLocks noChangeArrowheads="1"/>
            </p:cNvSpPr>
            <p:nvPr/>
          </p:nvSpPr>
          <p:spPr bwMode="auto">
            <a:xfrm>
              <a:off x="8280298" y="576345"/>
              <a:ext cx="503362" cy="1809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defRPr/>
              </a:pPr>
              <a:r>
                <a:rPr lang="en-ZA" sz="1200" dirty="0" smtClean="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47" name="Legend3"/>
            <p:cNvSpPr>
              <a:spLocks noChangeArrowheads="1"/>
            </p:cNvSpPr>
            <p:nvPr/>
          </p:nvSpPr>
          <p:spPr bwMode="auto">
            <a:xfrm>
              <a:off x="8280298" y="850982"/>
              <a:ext cx="503362" cy="1809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defRPr/>
              </a:pPr>
              <a:r>
                <a:rPr lang="en-ZA" sz="1200" dirty="0" smtClean="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48" name="Legend4"/>
            <p:cNvSpPr>
              <a:spLocks noChangeArrowheads="1"/>
            </p:cNvSpPr>
            <p:nvPr/>
          </p:nvSpPr>
          <p:spPr bwMode="auto">
            <a:xfrm>
              <a:off x="8280298" y="1122446"/>
              <a:ext cx="503362" cy="1809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defRPr/>
              </a:pPr>
              <a:r>
                <a:rPr lang="en-ZA" sz="1200" dirty="0" smtClean="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49" name="Legend5"/>
            <p:cNvSpPr>
              <a:spLocks noChangeArrowheads="1"/>
            </p:cNvSpPr>
            <p:nvPr/>
          </p:nvSpPr>
          <p:spPr bwMode="auto">
            <a:xfrm>
              <a:off x="8280298" y="1398672"/>
              <a:ext cx="503362" cy="1809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defTabSz="893763" eaLnBrk="0" hangingPunct="0">
                <a:defRPr sz="16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defTabSz="893763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defRPr/>
              </a:pPr>
              <a:r>
                <a:rPr lang="en-ZA" sz="1200" dirty="0" smtClean="0">
                  <a:solidFill>
                    <a:srgbClr val="000000"/>
                  </a:solidFill>
                </a:rPr>
                <a:t>Legend</a:t>
              </a:r>
            </a:p>
          </p:txBody>
        </p:sp>
        <p:grpSp>
          <p:nvGrpSpPr>
            <p:cNvPr id="50" name="MoonLegend3"/>
            <p:cNvGrpSpPr>
              <a:grpSpLocks noChangeAspect="1"/>
            </p:cNvGrpSpPr>
            <p:nvPr>
              <p:custDataLst>
                <p:tags r:id="rId6"/>
              </p:custDataLst>
            </p:nvPr>
          </p:nvGrpSpPr>
          <p:grpSpPr bwMode="auto">
            <a:xfrm>
              <a:off x="7959558" y="837488"/>
              <a:ext cx="209550" cy="209551"/>
              <a:chOff x="4495" y="1198"/>
              <a:chExt cx="160" cy="160"/>
            </a:xfrm>
          </p:grpSpPr>
          <p:sp>
            <p:nvSpPr>
              <p:cNvPr id="57" name="Oval 47"/>
              <p:cNvSpPr>
                <a:spLocks noChangeAspect="1" noChangeArrowheads="1"/>
              </p:cNvSpPr>
              <p:nvPr>
                <p:custDataLst>
                  <p:tags r:id="rId13"/>
                </p:custDataLst>
              </p:nvPr>
            </p:nvSpPr>
            <p:spPr bwMode="auto">
              <a:xfrm>
                <a:off x="4495" y="1196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ZA" sz="1600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58" name="Arc 48"/>
              <p:cNvSpPr>
                <a:spLocks noChangeAspect="1"/>
              </p:cNvSpPr>
              <p:nvPr>
                <p:custDataLst>
                  <p:tags r:id="rId14"/>
                </p:custDataLst>
              </p:nvPr>
            </p:nvSpPr>
            <p:spPr bwMode="auto">
              <a:xfrm>
                <a:off x="4495" y="1196"/>
                <a:ext cx="160" cy="160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2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ZA" sz="1600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1" name="MoonLegend5"/>
            <p:cNvGrpSpPr>
              <a:grpSpLocks noChangeAspect="1"/>
            </p:cNvGrpSpPr>
            <p:nvPr userDrawn="1">
              <p:custDataLst>
                <p:tags r:id="rId7"/>
              </p:custDataLst>
            </p:nvPr>
          </p:nvGrpSpPr>
          <p:grpSpPr bwMode="auto">
            <a:xfrm>
              <a:off x="7959558" y="1385971"/>
              <a:ext cx="209550" cy="209551"/>
              <a:chOff x="4495" y="1198"/>
              <a:chExt cx="160" cy="160"/>
            </a:xfrm>
          </p:grpSpPr>
          <p:sp>
            <p:nvSpPr>
              <p:cNvPr id="55" name="Oval 47"/>
              <p:cNvSpPr>
                <a:spLocks noChangeAspect="1" noChangeArrowheads="1"/>
              </p:cNvSpPr>
              <p:nvPr>
                <p:custDataLst>
                  <p:tags r:id="rId11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ZA" sz="1600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56" name="Arc 48"/>
              <p:cNvSpPr>
                <a:spLocks noChangeAspect="1"/>
              </p:cNvSpPr>
              <p:nvPr>
                <p:custDataLst>
                  <p:tags r:id="rId12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arc">
                <a:avLst>
                  <a:gd name="adj1" fmla="val 16200000"/>
                  <a:gd name="adj2" fmla="val 16200000"/>
                </a:avLst>
              </a:prstGeom>
              <a:solidFill>
                <a:schemeClr val="accent2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ZA" sz="1600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2" name="MoonLegend1"/>
            <p:cNvGrpSpPr>
              <a:grpSpLocks noChangeAspect="1"/>
            </p:cNvGrpSpPr>
            <p:nvPr userDrawn="1">
              <p:custDataLst>
                <p:tags r:id="rId8"/>
              </p:custDataLst>
            </p:nvPr>
          </p:nvGrpSpPr>
          <p:grpSpPr bwMode="auto">
            <a:xfrm>
              <a:off x="7959558" y="289006"/>
              <a:ext cx="209550" cy="209551"/>
              <a:chOff x="4495" y="1198"/>
              <a:chExt cx="160" cy="160"/>
            </a:xfrm>
          </p:grpSpPr>
          <p:sp>
            <p:nvSpPr>
              <p:cNvPr id="53" name="Oval 47"/>
              <p:cNvSpPr>
                <a:spLocks noChangeAspect="1" noChangeArrowheads="1"/>
              </p:cNvSpPr>
              <p:nvPr>
                <p:custDataLst>
                  <p:tags r:id="rId9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ZA" sz="1600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54" name="Arc 48" hidden="1"/>
              <p:cNvSpPr>
                <a:spLocks noChangeAspect="1"/>
              </p:cNvSpPr>
              <p:nvPr>
                <p:custDataLst>
                  <p:tags r:id="rId10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2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ZA" sz="1600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63998" y="1392497"/>
            <a:ext cx="8816014" cy="1256112"/>
          </a:xfrm>
          <a:prstGeom prst="rect">
            <a:avLst/>
          </a:prstGeom>
        </p:spPr>
        <p:txBody>
          <a:bodyPr/>
          <a:lstStyle>
            <a:lvl2pPr marL="186055" indent="-184435">
              <a:buClrTx/>
              <a:buSzPct val="120000"/>
              <a:buFont typeface="Arial" pitchFamily="34" charset="0"/>
              <a:buChar char="•"/>
              <a:defRPr/>
            </a:lvl2pPr>
            <a:lvl3pPr marL="365639" indent="-179583">
              <a:buClrTx/>
              <a:buSzPct val="100000"/>
              <a:buFont typeface="Calibri" pitchFamily="34" charset="0"/>
              <a:buChar char="–"/>
              <a:defRPr/>
            </a:lvl3pPr>
            <a:lvl4pPr marL="551689" indent="-186055">
              <a:buClrTx/>
              <a:buSzPct val="90000"/>
              <a:buFont typeface="Arial" pitchFamily="34" charset="0"/>
              <a:buChar char="•"/>
              <a:defRPr/>
            </a:lvl4pPr>
            <a:lvl5pPr marL="729655" indent="-177969">
              <a:buClrTx/>
              <a:buSzPct val="85000"/>
              <a:buFont typeface="Calibri" pitchFamily="34" charset="0"/>
              <a:buChar char="–"/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MY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63998" y="234884"/>
            <a:ext cx="8816014" cy="292388"/>
          </a:xfrm>
        </p:spPr>
        <p:txBody>
          <a:bodyPr/>
          <a:lstStyle>
            <a:lvl1pPr>
              <a:tabLst/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MY" dirty="0"/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64002" y="6619405"/>
            <a:ext cx="6478973" cy="157014"/>
          </a:xfrm>
          <a:prstGeom prst="rect">
            <a:avLst/>
          </a:prstGeom>
        </p:spPr>
        <p:txBody>
          <a:bodyPr anchor="b"/>
          <a:lstStyle>
            <a:lvl1pPr marL="550070" indent="-550070">
              <a:tabLst>
                <a:tab pos="456236" algn="r"/>
              </a:tabLst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238570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2035" y="1506540"/>
            <a:ext cx="4079631" cy="1256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2339" y="1506540"/>
            <a:ext cx="4079631" cy="1256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8710794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63998" y="1392497"/>
            <a:ext cx="8816014" cy="1256112"/>
          </a:xfrm>
          <a:prstGeom prst="rect">
            <a:avLst/>
          </a:prstGeom>
        </p:spPr>
        <p:txBody>
          <a:bodyPr/>
          <a:lstStyle>
            <a:lvl2pPr marL="177511" indent="-175970">
              <a:buClrTx/>
              <a:buSzPct val="120000"/>
              <a:buFont typeface="Arial" pitchFamily="34" charset="0"/>
              <a:buChar char="•"/>
              <a:defRPr/>
            </a:lvl2pPr>
            <a:lvl3pPr marL="348847" indent="-171337">
              <a:buClrTx/>
              <a:buSzPct val="100000"/>
              <a:buFont typeface="Calibri" pitchFamily="34" charset="0"/>
              <a:buChar char="–"/>
              <a:defRPr/>
            </a:lvl3pPr>
            <a:lvl4pPr marL="526361" indent="-177511">
              <a:buClrTx/>
              <a:buSzPct val="90000"/>
              <a:buFont typeface="Arial" pitchFamily="34" charset="0"/>
              <a:buChar char="•"/>
              <a:defRPr/>
            </a:lvl4pPr>
            <a:lvl5pPr marL="696154" indent="-169796">
              <a:buClrTx/>
              <a:buSzPct val="85000"/>
              <a:buFont typeface="Calibri" pitchFamily="34" charset="0"/>
              <a:buChar char="–"/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63998" y="234886"/>
            <a:ext cx="8816014" cy="292388"/>
          </a:xfrm>
        </p:spPr>
        <p:txBody>
          <a:bodyPr/>
          <a:lstStyle>
            <a:lvl1pPr>
              <a:tabLst/>
              <a:defRPr/>
            </a:lvl1pPr>
          </a:lstStyle>
          <a:p>
            <a:r>
              <a:rPr lang="en-GB" smtClean="0"/>
              <a:t>Click to edit Master title style</a:t>
            </a:r>
            <a:endParaRPr lang="en-GB" dirty="0"/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64000" y="6635103"/>
            <a:ext cx="6478972" cy="141312"/>
          </a:xfrm>
          <a:prstGeom prst="rect">
            <a:avLst/>
          </a:prstGeom>
        </p:spPr>
        <p:txBody>
          <a:bodyPr anchor="b"/>
          <a:lstStyle>
            <a:lvl1pPr marL="524815" indent="-524815">
              <a:tabLst>
                <a:tab pos="435289" algn="r"/>
              </a:tabLst>
              <a:defRPr sz="900"/>
            </a:lvl1pPr>
            <a:lvl2pPr>
              <a:defRPr sz="9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158755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47A6A-460A-453A-91B1-A18F4C6D6FB9}" type="datetimeFigureOut">
              <a:rPr lang="en-ZA" smtClean="0"/>
              <a:t>19/01/2018</a:t>
            </a:fld>
            <a:endParaRPr lang="en-Z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41BA4-509E-4EDF-B2AC-80332FDAD87E}" type="slidenum">
              <a:rPr lang="en-ZA" smtClean="0"/>
              <a:t>‹#›</a:t>
            </a:fld>
            <a:endParaRPr lang="en-ZA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9" y="1003147"/>
            <a:ext cx="2450204" cy="909473"/>
          </a:xfrm>
          <a:prstGeom prst="rect">
            <a:avLst/>
          </a:prstGeom>
        </p:spPr>
      </p:pic>
      <p:pic>
        <p:nvPicPr>
          <p:cNvPr id="8" name="Picture 44" descr="F:\Backup from Meir's Laptop\Meir\Documents\Other\Logos\colorcresttransparent.gif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7" y="991236"/>
            <a:ext cx="1080120" cy="9203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http://freerecruit.co.za/wp/wp-content/uploads/2015/07/Health-Department-Bursaries.jpg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1039619"/>
            <a:ext cx="2376493" cy="836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https://www.ul.ac.za/application/images/ul_logo_2.png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589" y="1014354"/>
            <a:ext cx="1095883" cy="898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6832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47A6A-460A-453A-91B1-A18F4C6D6FB9}" type="datetimeFigureOut">
              <a:rPr lang="en-ZA" smtClean="0"/>
              <a:t>19/01/2018</a:t>
            </a:fld>
            <a:endParaRPr lang="en-Z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41BA4-509E-4EDF-B2AC-80332FDAD87E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924532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47A6A-460A-453A-91B1-A18F4C6D6FB9}" type="datetimeFigureOut">
              <a:rPr lang="en-ZA" smtClean="0"/>
              <a:t>19/01/2018</a:t>
            </a:fld>
            <a:endParaRPr lang="en-Z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41BA4-509E-4EDF-B2AC-80332FDAD87E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9699250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47A6A-460A-453A-91B1-A18F4C6D6FB9}" type="datetimeFigureOut">
              <a:rPr lang="en-ZA" smtClean="0"/>
              <a:t>19/01/2018</a:t>
            </a:fld>
            <a:endParaRPr lang="en-Z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41BA4-509E-4EDF-B2AC-80332FDAD87E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6049018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47A6A-460A-453A-91B1-A18F4C6D6FB9}" type="datetimeFigureOut">
              <a:rPr lang="en-ZA" smtClean="0"/>
              <a:t>19/01/2018</a:t>
            </a:fld>
            <a:endParaRPr lang="en-ZA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41BA4-509E-4EDF-B2AC-80332FDAD87E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01310727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47A6A-460A-453A-91B1-A18F4C6D6FB9}" type="datetimeFigureOut">
              <a:rPr lang="en-ZA" smtClean="0"/>
              <a:t>19/01/2018</a:t>
            </a:fld>
            <a:endParaRPr lang="en-Z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41BA4-509E-4EDF-B2AC-80332FDAD87E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62022617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47A6A-460A-453A-91B1-A18F4C6D6FB9}" type="datetimeFigureOut">
              <a:rPr lang="en-ZA" smtClean="0"/>
              <a:t>19/01/2018</a:t>
            </a:fld>
            <a:endParaRPr lang="en-Z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41BA4-509E-4EDF-B2AC-80332FDAD87E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96187501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47A6A-460A-453A-91B1-A18F4C6D6FB9}" type="datetimeFigureOut">
              <a:rPr lang="en-ZA" smtClean="0"/>
              <a:t>19/01/2018</a:t>
            </a:fld>
            <a:endParaRPr lang="en-Z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41BA4-509E-4EDF-B2AC-80332FDAD87E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3728127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47A6A-460A-453A-91B1-A18F4C6D6FB9}" type="datetimeFigureOut">
              <a:rPr lang="en-ZA" smtClean="0"/>
              <a:t>19/01/2018</a:t>
            </a:fld>
            <a:endParaRPr lang="en-Z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41BA4-509E-4EDF-B2AC-80332FDAD87E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32852135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47A6A-460A-453A-91B1-A18F4C6D6FB9}" type="datetimeFigureOut">
              <a:rPr lang="en-ZA" smtClean="0"/>
              <a:t>19/01/2018</a:t>
            </a:fld>
            <a:endParaRPr lang="en-Z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41BA4-509E-4EDF-B2AC-80332FDAD87E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7624950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47A6A-460A-453A-91B1-A18F4C6D6FB9}" type="datetimeFigureOut">
              <a:rPr lang="en-ZA" smtClean="0"/>
              <a:t>19/01/2018</a:t>
            </a:fld>
            <a:endParaRPr lang="en-Z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41BA4-509E-4EDF-B2AC-80332FDAD87E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01256581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3"/>
          <p:cNvSpPr txBox="1">
            <a:spLocks/>
          </p:cNvSpPr>
          <p:nvPr userDrawn="1"/>
        </p:nvSpPr>
        <p:spPr>
          <a:xfrm>
            <a:off x="8595360" y="6385242"/>
            <a:ext cx="548640" cy="396240"/>
          </a:xfrm>
          <a:prstGeom prst="bracketPair">
            <a:avLst>
              <a:gd name="adj" fmla="val 17949"/>
            </a:avLst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945C4B8-7F1D-DB4B-8578-00D840CF12CA}" type="slidenum">
              <a:rPr lang="en-US" sz="1350" smtClean="0">
                <a:latin typeface="Arial" charset="0"/>
              </a:rPr>
              <a:pPr/>
              <a:t>‹#›</a:t>
            </a:fld>
            <a:endParaRPr lang="en-US" sz="1350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622676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 txBox="1">
            <a:spLocks/>
          </p:cNvSpPr>
          <p:nvPr userDrawn="1"/>
        </p:nvSpPr>
        <p:spPr>
          <a:xfrm>
            <a:off x="8595360" y="6385242"/>
            <a:ext cx="548640" cy="396240"/>
          </a:xfrm>
          <a:prstGeom prst="bracketPair">
            <a:avLst>
              <a:gd name="adj" fmla="val 17949"/>
            </a:avLst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945C4B8-7F1D-DB4B-8578-00D840CF12CA}" type="slidenum">
              <a:rPr lang="en-US" sz="1350" smtClean="0">
                <a:solidFill>
                  <a:schemeClr val="tx1"/>
                </a:solidFill>
                <a:latin typeface="Arial" charset="0"/>
              </a:rPr>
              <a:pPr/>
              <a:t>‹#›</a:t>
            </a:fld>
            <a:endParaRPr lang="en-US" sz="1350" dirty="0">
              <a:solidFill>
                <a:schemeClr val="tx1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090515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3"/>
          <p:cNvSpPr txBox="1">
            <a:spLocks/>
          </p:cNvSpPr>
          <p:nvPr userDrawn="1"/>
        </p:nvSpPr>
        <p:spPr>
          <a:xfrm>
            <a:off x="8595360" y="6385242"/>
            <a:ext cx="548640" cy="396240"/>
          </a:xfrm>
          <a:prstGeom prst="bracketPair">
            <a:avLst>
              <a:gd name="adj" fmla="val 17949"/>
            </a:avLst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945C4B8-7F1D-DB4B-8578-00D840CF12CA}" type="slidenum">
              <a:rPr lang="en-US" sz="1350" smtClean="0">
                <a:latin typeface="Arial" charset="0"/>
              </a:rPr>
              <a:pPr/>
              <a:t>‹#›</a:t>
            </a:fld>
            <a:endParaRPr lang="en-US" sz="1350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161013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3"/>
          <p:cNvSpPr txBox="1">
            <a:spLocks/>
          </p:cNvSpPr>
          <p:nvPr userDrawn="1"/>
        </p:nvSpPr>
        <p:spPr>
          <a:xfrm>
            <a:off x="8595360" y="6385242"/>
            <a:ext cx="548640" cy="396240"/>
          </a:xfrm>
          <a:prstGeom prst="bracketPair">
            <a:avLst>
              <a:gd name="adj" fmla="val 17949"/>
            </a:avLst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945C4B8-7F1D-DB4B-8578-00D840CF12CA}" type="slidenum">
              <a:rPr lang="en-US" sz="1350" smtClean="0">
                <a:solidFill>
                  <a:schemeClr val="tx1"/>
                </a:solidFill>
                <a:latin typeface="Arial" charset="0"/>
              </a:rPr>
              <a:pPr/>
              <a:t>‹#›</a:t>
            </a:fld>
            <a:endParaRPr lang="en-US" sz="1350" dirty="0">
              <a:solidFill>
                <a:schemeClr val="tx1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22856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tags" Target="../tags/tag4.xml"/><Relationship Id="rId26" Type="http://schemas.openxmlformats.org/officeDocument/2006/relationships/tags" Target="../tags/tag12.xml"/><Relationship Id="rId3" Type="http://schemas.openxmlformats.org/officeDocument/2006/relationships/slideLayout" Target="../slideLayouts/slideLayout3.xml"/><Relationship Id="rId21" Type="http://schemas.openxmlformats.org/officeDocument/2006/relationships/tags" Target="../tags/tag7.xml"/><Relationship Id="rId34" Type="http://schemas.openxmlformats.org/officeDocument/2006/relationships/oleObject" Target="../embeddings/oleObject1.bin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ags" Target="../tags/tag3.xml"/><Relationship Id="rId25" Type="http://schemas.openxmlformats.org/officeDocument/2006/relationships/tags" Target="../tags/tag11.xml"/><Relationship Id="rId33" Type="http://schemas.openxmlformats.org/officeDocument/2006/relationships/tags" Target="../tags/tag19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2.xml"/><Relationship Id="rId20" Type="http://schemas.openxmlformats.org/officeDocument/2006/relationships/tags" Target="../tags/tag6.xml"/><Relationship Id="rId29" Type="http://schemas.openxmlformats.org/officeDocument/2006/relationships/tags" Target="../tags/tag15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ags" Target="../tags/tag10.xml"/><Relationship Id="rId32" Type="http://schemas.openxmlformats.org/officeDocument/2006/relationships/tags" Target="../tags/tag18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1.xml"/><Relationship Id="rId23" Type="http://schemas.openxmlformats.org/officeDocument/2006/relationships/tags" Target="../tags/tag9.xml"/><Relationship Id="rId28" Type="http://schemas.openxmlformats.org/officeDocument/2006/relationships/tags" Target="../tags/tag14.xml"/><Relationship Id="rId36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9" Type="http://schemas.openxmlformats.org/officeDocument/2006/relationships/tags" Target="../tags/tag5.xml"/><Relationship Id="rId31" Type="http://schemas.openxmlformats.org/officeDocument/2006/relationships/tags" Target="../tags/tag17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vmlDrawing" Target="../drawings/vmlDrawing1.vml"/><Relationship Id="rId22" Type="http://schemas.openxmlformats.org/officeDocument/2006/relationships/tags" Target="../tags/tag8.xml"/><Relationship Id="rId27" Type="http://schemas.openxmlformats.org/officeDocument/2006/relationships/tags" Target="../tags/tag13.xml"/><Relationship Id="rId30" Type="http://schemas.openxmlformats.org/officeDocument/2006/relationships/tags" Target="../tags/tag16.xml"/><Relationship Id="rId35" Type="http://schemas.openxmlformats.org/officeDocument/2006/relationships/image" Target="../media/image1.e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gradFill flip="none" rotWithShape="1">
          <a:gsLst>
            <a:gs pos="93000">
              <a:srgbClr val="DDEBCF"/>
            </a:gs>
            <a:gs pos="97000">
              <a:srgbClr val="9CB86E"/>
            </a:gs>
            <a:gs pos="100000">
              <a:srgbClr val="156B13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>
            <p:custDataLst>
              <p:tags r:id="rId15"/>
            </p:custDataLst>
            <p:extLst>
              <p:ext uri="{D42A27DB-BD31-4B8C-83A1-F6EECF244321}">
                <p14:modId xmlns:p14="http://schemas.microsoft.com/office/powerpoint/2010/main" val="1196536"/>
              </p:ext>
            </p:extLst>
          </p:nvPr>
        </p:nvGraphicFramePr>
        <p:xfrm>
          <a:off x="1" y="0"/>
          <a:ext cx="161984" cy="1619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11" name="think-cell Slide" r:id="rId34" imgW="270" imgH="270" progId="TCLayout.ActiveDocument.1">
                  <p:embed/>
                </p:oleObj>
              </mc:Choice>
              <mc:Fallback>
                <p:oleObj name="think-cell Slide" r:id="rId3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5"/>
                      <a:stretch>
                        <a:fillRect/>
                      </a:stretch>
                    </p:blipFill>
                    <p:spPr>
                      <a:xfrm>
                        <a:off x="1" y="0"/>
                        <a:ext cx="161984" cy="16197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6" name="Rectangle 28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82160" y="1990687"/>
            <a:ext cx="4389768" cy="251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ZA" noProof="0" smtClean="0"/>
              <a:t>Text</a:t>
            </a:r>
          </a:p>
        </p:txBody>
      </p:sp>
      <p:sp>
        <p:nvSpPr>
          <p:cNvPr id="19" name="Title Placeholder 2"/>
          <p:cNvSpPr>
            <a:spLocks noGrp="1" noChangeArrowheads="1"/>
          </p:cNvSpPr>
          <p:nvPr>
            <p:ph type="title"/>
          </p:nvPr>
        </p:nvSpPr>
        <p:spPr bwMode="auto">
          <a:xfrm>
            <a:off x="174949" y="234882"/>
            <a:ext cx="8794113" cy="2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ZA" noProof="0" smtClean="0"/>
              <a:t>Click to edit Master title style</a:t>
            </a:r>
          </a:p>
        </p:txBody>
      </p:sp>
      <p:sp>
        <p:nvSpPr>
          <p:cNvPr id="10" name="McK 1. On-page tracker" hidden="1"/>
          <p:cNvSpPr>
            <a:spLocks noChangeArrowheads="1"/>
          </p:cNvSpPr>
          <p:nvPr/>
        </p:nvSpPr>
        <p:spPr bwMode="auto">
          <a:xfrm>
            <a:off x="174944" y="27536"/>
            <a:ext cx="859210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ZA" sz="1400" dirty="0">
                <a:solidFill>
                  <a:srgbClr val="808080"/>
                </a:solidFill>
              </a:rPr>
              <a:t>TRACKER</a:t>
            </a:r>
          </a:p>
        </p:txBody>
      </p:sp>
      <p:sp>
        <p:nvSpPr>
          <p:cNvPr id="11" name="McK 3. Unit of measure" hidden="1"/>
          <p:cNvSpPr txBox="1">
            <a:spLocks noChangeArrowheads="1"/>
          </p:cNvSpPr>
          <p:nvPr/>
        </p:nvSpPr>
        <p:spPr bwMode="auto">
          <a:xfrm>
            <a:off x="174949" y="542635"/>
            <a:ext cx="8794113" cy="2512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ZA" sz="1600" dirty="0" smtClean="0">
                <a:solidFill>
                  <a:srgbClr val="808080"/>
                </a:solidFill>
                <a:latin typeface="Arial"/>
              </a:rPr>
              <a:t>Unit of measure</a:t>
            </a:r>
          </a:p>
        </p:txBody>
      </p:sp>
      <p:grpSp>
        <p:nvGrpSpPr>
          <p:cNvPr id="15" name="ACET" hidden="1"/>
          <p:cNvGrpSpPr>
            <a:grpSpLocks/>
          </p:cNvGrpSpPr>
          <p:nvPr/>
        </p:nvGrpSpPr>
        <p:grpSpPr bwMode="auto">
          <a:xfrm>
            <a:off x="1482161" y="1417277"/>
            <a:ext cx="4350892" cy="510219"/>
            <a:chOff x="915" y="715"/>
            <a:chExt cx="2686" cy="315"/>
          </a:xfrm>
        </p:grpSpPr>
        <p:cxnSp>
          <p:nvCxnSpPr>
            <p:cNvPr id="16" name="AutoShape 249"/>
            <p:cNvCxnSpPr>
              <a:cxnSpLocks noChangeShapeType="1"/>
              <a:stCxn id="17" idx="4"/>
              <a:endCxn id="17" idx="6"/>
            </p:cNvCxnSpPr>
            <p:nvPr/>
          </p:nvCxnSpPr>
          <p:spPr bwMode="auto">
            <a:xfrm>
              <a:off x="915" y="1030"/>
              <a:ext cx="2686" cy="0"/>
            </a:xfrm>
            <a:prstGeom prst="straightConnector1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7" name="AutoShape 250"/>
            <p:cNvSpPr>
              <a:spLocks noChangeArrowheads="1"/>
            </p:cNvSpPr>
            <p:nvPr/>
          </p:nvSpPr>
          <p:spPr bwMode="auto">
            <a:xfrm>
              <a:off x="915" y="715"/>
              <a:ext cx="2686" cy="315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18288" anchor="b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ZA" sz="1600" b="1" dirty="0">
                  <a:solidFill>
                    <a:srgbClr val="000000"/>
                  </a:solidFill>
                </a:rPr>
                <a:t>Title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ZA" sz="1600" dirty="0">
                  <a:solidFill>
                    <a:srgbClr val="808080"/>
                  </a:solidFill>
                </a:rPr>
                <a:t>Unit of measure</a:t>
              </a:r>
            </a:p>
          </p:txBody>
        </p:sp>
      </p:grpSp>
      <p:pic>
        <p:nvPicPr>
          <p:cNvPr id="22" name="Picture 9"/>
          <p:cNvPicPr>
            <a:picLocks noChangeAspect="1" noChangeArrowheads="1"/>
          </p:cNvPicPr>
          <p:nvPr/>
        </p:nvPicPr>
        <p:blipFill rotWithShape="1"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9" r="3408" b="17691"/>
          <a:stretch/>
        </p:blipFill>
        <p:spPr bwMode="auto">
          <a:xfrm>
            <a:off x="7389676" y="6348448"/>
            <a:ext cx="1286226" cy="4034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Slide Number"/>
          <p:cNvSpPr txBox="1">
            <a:spLocks/>
          </p:cNvSpPr>
          <p:nvPr/>
        </p:nvSpPr>
        <p:spPr bwMode="auto">
          <a:xfrm>
            <a:off x="8812327" y="6596402"/>
            <a:ext cx="156731" cy="153888"/>
          </a:xfrm>
          <a:prstGeom prst="rect">
            <a:avLst/>
          </a:prstGeom>
        </p:spPr>
        <p:txBody>
          <a:bodyPr vert="horz" wrap="none" lIns="0" tIns="0" rIns="0" bIns="0" rtlCol="0" anchor="ctr">
            <a:spAutoFit/>
          </a:bodyPr>
          <a:lstStyle>
            <a:defPPr>
              <a:defRPr lang="en-US"/>
            </a:defPPr>
            <a:lvl1pPr>
              <a:defRPr sz="1000" baseline="0">
                <a:latin typeface="+mn-lt"/>
              </a:defRPr>
            </a:lvl1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42C328C1-A84F-4A39-A664-DBA00541A8C6}" type="slidenum">
              <a:rPr lang="en-ZA" smtClean="0">
                <a:solidFill>
                  <a:srgbClr val="000000"/>
                </a:solidFill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ZA" dirty="0">
              <a:solidFill>
                <a:srgbClr val="000000"/>
              </a:solidFill>
            </a:endParaRPr>
          </a:p>
        </p:txBody>
      </p:sp>
      <p:grpSp>
        <p:nvGrpSpPr>
          <p:cNvPr id="24" name="LegendBoxes" hidden="1"/>
          <p:cNvGrpSpPr>
            <a:grpSpLocks/>
          </p:cNvGrpSpPr>
          <p:nvPr/>
        </p:nvGrpSpPr>
        <p:grpSpPr bwMode="auto">
          <a:xfrm>
            <a:off x="8189933" y="294897"/>
            <a:ext cx="772667" cy="1013962"/>
            <a:chOff x="4936" y="176"/>
            <a:chExt cx="477" cy="626"/>
          </a:xfrm>
        </p:grpSpPr>
        <p:sp>
          <p:nvSpPr>
            <p:cNvPr id="25" name="Legend1"/>
            <p:cNvSpPr>
              <a:spLocks noChangeArrowheads="1"/>
            </p:cNvSpPr>
            <p:nvPr/>
          </p:nvSpPr>
          <p:spPr bwMode="auto">
            <a:xfrm>
              <a:off x="5096" y="176"/>
              <a:ext cx="317" cy="1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592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</a:pPr>
              <a:r>
                <a:rPr lang="en-ZA" sz="1200" dirty="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26" name="LegendRectangle1"/>
            <p:cNvSpPr>
              <a:spLocks noChangeArrowheads="1"/>
            </p:cNvSpPr>
            <p:nvPr/>
          </p:nvSpPr>
          <p:spPr bwMode="auto">
            <a:xfrm>
              <a:off x="4936" y="183"/>
              <a:ext cx="104" cy="101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ZA" sz="1600" dirty="0">
                <a:solidFill>
                  <a:srgbClr val="000000"/>
                </a:solidFill>
              </a:endParaRPr>
            </a:p>
          </p:txBody>
        </p:sp>
        <p:sp>
          <p:nvSpPr>
            <p:cNvPr id="27" name="Legend2"/>
            <p:cNvSpPr>
              <a:spLocks noChangeArrowheads="1"/>
            </p:cNvSpPr>
            <p:nvPr/>
          </p:nvSpPr>
          <p:spPr bwMode="auto">
            <a:xfrm>
              <a:off x="5096" y="346"/>
              <a:ext cx="317" cy="1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592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</a:pPr>
              <a:r>
                <a:rPr lang="en-ZA" sz="1200" dirty="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28" name="LegendRectangle2"/>
            <p:cNvSpPr>
              <a:spLocks noChangeArrowheads="1"/>
            </p:cNvSpPr>
            <p:nvPr/>
          </p:nvSpPr>
          <p:spPr bwMode="auto">
            <a:xfrm>
              <a:off x="4936" y="353"/>
              <a:ext cx="104" cy="101"/>
            </a:xfrm>
            <a:prstGeom prst="rect">
              <a:avLst/>
            </a:prstGeom>
            <a:solidFill>
              <a:schemeClr val="accent2"/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ZA" sz="1600" dirty="0">
                <a:solidFill>
                  <a:srgbClr val="000000"/>
                </a:solidFill>
              </a:endParaRPr>
            </a:p>
          </p:txBody>
        </p:sp>
        <p:sp>
          <p:nvSpPr>
            <p:cNvPr id="29" name="Legend3"/>
            <p:cNvSpPr>
              <a:spLocks noChangeArrowheads="1"/>
            </p:cNvSpPr>
            <p:nvPr/>
          </p:nvSpPr>
          <p:spPr bwMode="auto">
            <a:xfrm>
              <a:off x="5096" y="517"/>
              <a:ext cx="317" cy="1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592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</a:pPr>
              <a:r>
                <a:rPr lang="en-ZA" sz="1200" dirty="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30" name="LegendRectangle3"/>
            <p:cNvSpPr>
              <a:spLocks noChangeArrowheads="1"/>
            </p:cNvSpPr>
            <p:nvPr/>
          </p:nvSpPr>
          <p:spPr bwMode="auto">
            <a:xfrm>
              <a:off x="4936" y="524"/>
              <a:ext cx="104" cy="101"/>
            </a:xfrm>
            <a:prstGeom prst="rect">
              <a:avLst/>
            </a:prstGeom>
            <a:solidFill>
              <a:schemeClr val="hlink"/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ZA" sz="1600" dirty="0">
                <a:solidFill>
                  <a:srgbClr val="000000"/>
                </a:solidFill>
              </a:endParaRPr>
            </a:p>
          </p:txBody>
        </p:sp>
        <p:sp>
          <p:nvSpPr>
            <p:cNvPr id="31" name="Legend4"/>
            <p:cNvSpPr>
              <a:spLocks noChangeArrowheads="1"/>
            </p:cNvSpPr>
            <p:nvPr/>
          </p:nvSpPr>
          <p:spPr bwMode="auto">
            <a:xfrm>
              <a:off x="5096" y="688"/>
              <a:ext cx="317" cy="1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592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</a:pPr>
              <a:r>
                <a:rPr lang="en-ZA" sz="1200" dirty="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32" name="LegendRectangle4"/>
            <p:cNvSpPr>
              <a:spLocks noChangeArrowheads="1"/>
            </p:cNvSpPr>
            <p:nvPr/>
          </p:nvSpPr>
          <p:spPr bwMode="auto">
            <a:xfrm>
              <a:off x="4936" y="695"/>
              <a:ext cx="104" cy="101"/>
            </a:xfrm>
            <a:prstGeom prst="rect">
              <a:avLst/>
            </a:prstGeom>
            <a:solidFill>
              <a:schemeClr val="folHlink"/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ZA" sz="16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33" name="LegendLines" hidden="1"/>
          <p:cNvGrpSpPr>
            <a:grpSpLocks/>
          </p:cNvGrpSpPr>
          <p:nvPr/>
        </p:nvGrpSpPr>
        <p:grpSpPr bwMode="auto">
          <a:xfrm>
            <a:off x="7875695" y="294897"/>
            <a:ext cx="1086918" cy="741845"/>
            <a:chOff x="4750" y="176"/>
            <a:chExt cx="671" cy="458"/>
          </a:xfrm>
        </p:grpSpPr>
        <p:sp>
          <p:nvSpPr>
            <p:cNvPr id="34" name="LineLegend1"/>
            <p:cNvSpPr>
              <a:spLocks noChangeShapeType="1"/>
            </p:cNvSpPr>
            <p:nvPr/>
          </p:nvSpPr>
          <p:spPr bwMode="auto">
            <a:xfrm>
              <a:off x="4750" y="233"/>
              <a:ext cx="288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ZA" sz="1600" dirty="0">
                <a:solidFill>
                  <a:srgbClr val="000000"/>
                </a:solidFill>
              </a:endParaRPr>
            </a:p>
          </p:txBody>
        </p:sp>
        <p:sp>
          <p:nvSpPr>
            <p:cNvPr id="35" name="LineLegend2"/>
            <p:cNvSpPr>
              <a:spLocks noChangeShapeType="1"/>
            </p:cNvSpPr>
            <p:nvPr/>
          </p:nvSpPr>
          <p:spPr bwMode="auto">
            <a:xfrm>
              <a:off x="4750" y="402"/>
              <a:ext cx="288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ZA" sz="1600" dirty="0">
                <a:solidFill>
                  <a:srgbClr val="000000"/>
                </a:solidFill>
              </a:endParaRPr>
            </a:p>
          </p:txBody>
        </p:sp>
        <p:sp>
          <p:nvSpPr>
            <p:cNvPr id="36" name="LineLegend3"/>
            <p:cNvSpPr>
              <a:spLocks noChangeShapeType="1"/>
            </p:cNvSpPr>
            <p:nvPr/>
          </p:nvSpPr>
          <p:spPr bwMode="auto">
            <a:xfrm>
              <a:off x="4750" y="577"/>
              <a:ext cx="288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ZA" sz="1600" dirty="0">
                <a:solidFill>
                  <a:srgbClr val="000000"/>
                </a:solidFill>
              </a:endParaRPr>
            </a:p>
          </p:txBody>
        </p:sp>
        <p:sp>
          <p:nvSpPr>
            <p:cNvPr id="37" name="Legend1"/>
            <p:cNvSpPr>
              <a:spLocks noChangeArrowheads="1"/>
            </p:cNvSpPr>
            <p:nvPr/>
          </p:nvSpPr>
          <p:spPr bwMode="auto">
            <a:xfrm>
              <a:off x="5104" y="176"/>
              <a:ext cx="317" cy="1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592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</a:pPr>
              <a:r>
                <a:rPr lang="en-ZA" sz="1200" dirty="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38" name="Legend2"/>
            <p:cNvSpPr>
              <a:spLocks noChangeArrowheads="1"/>
            </p:cNvSpPr>
            <p:nvPr/>
          </p:nvSpPr>
          <p:spPr bwMode="auto">
            <a:xfrm>
              <a:off x="5104" y="344"/>
              <a:ext cx="317" cy="1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592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</a:pPr>
              <a:r>
                <a:rPr lang="en-ZA" sz="1200" dirty="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39" name="Legend3"/>
            <p:cNvSpPr>
              <a:spLocks noChangeArrowheads="1"/>
            </p:cNvSpPr>
            <p:nvPr/>
          </p:nvSpPr>
          <p:spPr bwMode="auto">
            <a:xfrm>
              <a:off x="5104" y="520"/>
              <a:ext cx="317" cy="1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592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</a:pPr>
              <a:r>
                <a:rPr lang="en-ZA" sz="1200" dirty="0">
                  <a:solidFill>
                    <a:srgbClr val="000000"/>
                  </a:solidFill>
                </a:rPr>
                <a:t>Legend</a:t>
              </a:r>
            </a:p>
          </p:txBody>
        </p:sp>
      </p:grpSp>
      <p:grpSp>
        <p:nvGrpSpPr>
          <p:cNvPr id="40" name="McKSticker" hidden="1"/>
          <p:cNvGrpSpPr/>
          <p:nvPr/>
        </p:nvGrpSpPr>
        <p:grpSpPr bwMode="auto">
          <a:xfrm>
            <a:off x="7903714" y="294876"/>
            <a:ext cx="1065394" cy="212366"/>
            <a:chOff x="7696653" y="285750"/>
            <a:chExt cx="1044122" cy="208128"/>
          </a:xfrm>
        </p:grpSpPr>
        <p:sp>
          <p:nvSpPr>
            <p:cNvPr id="41" name="StickerRectangle"/>
            <p:cNvSpPr>
              <a:spLocks noChangeArrowheads="1"/>
            </p:cNvSpPr>
            <p:nvPr/>
          </p:nvSpPr>
          <p:spPr bwMode="auto">
            <a:xfrm>
              <a:off x="7696653" y="285750"/>
              <a:ext cx="1044122" cy="208128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27432" tIns="0" rIns="0" bIns="27432">
              <a:spAutoFit/>
            </a:bodyPr>
            <a:lstStyle/>
            <a:p>
              <a:pPr algn="r" defTabSz="912592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</a:pPr>
              <a:r>
                <a:rPr lang="en-ZA" sz="1200" dirty="0">
                  <a:solidFill>
                    <a:srgbClr val="808080"/>
                  </a:solidFill>
                </a:rPr>
                <a:t>PRELIMINARY</a:t>
              </a:r>
            </a:p>
          </p:txBody>
        </p:sp>
        <p:cxnSp>
          <p:nvCxnSpPr>
            <p:cNvPr id="42" name="AutoShape 31"/>
            <p:cNvCxnSpPr>
              <a:cxnSpLocks noChangeShapeType="1"/>
              <a:stCxn id="41" idx="2"/>
              <a:endCxn id="41" idx="4"/>
            </p:cNvCxnSpPr>
            <p:nvPr/>
          </p:nvCxnSpPr>
          <p:spPr bwMode="auto">
            <a:xfrm>
              <a:off x="7696653" y="285750"/>
              <a:ext cx="0" cy="208128"/>
            </a:xfrm>
            <a:prstGeom prst="straightConnector1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43" name="AutoShape 32"/>
            <p:cNvCxnSpPr>
              <a:cxnSpLocks noChangeShapeType="1"/>
              <a:stCxn id="41" idx="4"/>
              <a:endCxn id="41" idx="6"/>
            </p:cNvCxnSpPr>
            <p:nvPr/>
          </p:nvCxnSpPr>
          <p:spPr bwMode="auto">
            <a:xfrm>
              <a:off x="7696653" y="493878"/>
              <a:ext cx="1044122" cy="0"/>
            </a:xfrm>
            <a:prstGeom prst="straightConnector1">
              <a:avLst/>
            </a:prstGeom>
            <a:noFill/>
            <a:ln w="25400">
              <a:solidFill>
                <a:srgbClr val="808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</p:grpSp>
      <p:grpSp>
        <p:nvGrpSpPr>
          <p:cNvPr id="65" name="McK Slide Elements" hidden="1"/>
          <p:cNvGrpSpPr/>
          <p:nvPr/>
        </p:nvGrpSpPr>
        <p:grpSpPr bwMode="auto">
          <a:xfrm>
            <a:off x="174945" y="6375849"/>
            <a:ext cx="7034410" cy="375988"/>
            <a:chOff x="121488" y="6352634"/>
            <a:chExt cx="8794114" cy="368503"/>
          </a:xfrm>
        </p:grpSpPr>
        <p:sp>
          <p:nvSpPr>
            <p:cNvPr id="66" name="McK 4. Footnote"/>
            <p:cNvSpPr txBox="1">
              <a:spLocks noChangeArrowheads="1"/>
            </p:cNvSpPr>
            <p:nvPr/>
          </p:nvSpPr>
          <p:spPr bwMode="auto">
            <a:xfrm>
              <a:off x="121488" y="6352634"/>
              <a:ext cx="8794114" cy="1538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tIns="0" rIns="0" bIns="0" anchor="b">
              <a:spAutoFit/>
            </a:bodyPr>
            <a:lstStyle>
              <a:lvl1pPr marL="104775" indent="-104775" defTabSz="895350"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1031875" defTabSz="89535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1217613" defTabSz="895350"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404938" defTabSz="895350"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1792288" defTabSz="895350"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22494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27066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31638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36210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ZA" sz="1000" dirty="0" smtClean="0">
                  <a:solidFill>
                    <a:srgbClr val="000000"/>
                  </a:solidFill>
                  <a:latin typeface="Arial"/>
                </a:rPr>
                <a:t>1 Footnote</a:t>
              </a:r>
            </a:p>
          </p:txBody>
        </p:sp>
        <p:sp>
          <p:nvSpPr>
            <p:cNvPr id="67" name="McK 5. Source"/>
            <p:cNvSpPr>
              <a:spLocks noChangeArrowheads="1"/>
            </p:cNvSpPr>
            <p:nvPr/>
          </p:nvSpPr>
          <p:spPr bwMode="auto">
            <a:xfrm>
              <a:off x="121488" y="6567249"/>
              <a:ext cx="8794111" cy="1538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tIns="0" rIns="0" bIns="0" anchor="b">
              <a:spAutoFit/>
            </a:bodyPr>
            <a:lstStyle/>
            <a:p>
              <a:pPr marL="624575" indent="-624575" defTabSz="931119" fontAlgn="base">
                <a:spcBef>
                  <a:spcPct val="0"/>
                </a:spcBef>
                <a:spcAft>
                  <a:spcPct val="0"/>
                </a:spcAft>
                <a:tabLst>
                  <a:tab pos="629427" algn="l"/>
                </a:tabLst>
              </a:pPr>
              <a:r>
                <a:rPr lang="en-ZA" sz="1000" dirty="0">
                  <a:solidFill>
                    <a:srgbClr val="000000"/>
                  </a:solidFill>
                </a:rPr>
                <a:t>SOURCE: Source</a:t>
              </a:r>
            </a:p>
          </p:txBody>
        </p:sp>
      </p:grpSp>
      <p:grpSp>
        <p:nvGrpSpPr>
          <p:cNvPr id="68" name="McK Moon" hidden="1"/>
          <p:cNvGrpSpPr>
            <a:grpSpLocks noChangeAspect="1"/>
          </p:cNvGrpSpPr>
          <p:nvPr>
            <p:custDataLst>
              <p:tags r:id="rId16"/>
            </p:custDataLst>
          </p:nvPr>
        </p:nvGrpSpPr>
        <p:grpSpPr bwMode="auto">
          <a:xfrm>
            <a:off x="7875666" y="2162007"/>
            <a:ext cx="259174" cy="259159"/>
            <a:chOff x="1600" y="1600"/>
            <a:chExt cx="160" cy="160"/>
          </a:xfrm>
        </p:grpSpPr>
        <p:sp>
          <p:nvSpPr>
            <p:cNvPr id="69" name="Oval 90"/>
            <p:cNvSpPr>
              <a:spLocks noChangeAspect="1" noChangeArrowheads="1"/>
            </p:cNvSpPr>
            <p:nvPr>
              <p:custDataLst>
                <p:tags r:id="rId32"/>
              </p:custDataLst>
            </p:nvPr>
          </p:nvSpPr>
          <p:spPr bwMode="auto">
            <a:xfrm>
              <a:off x="1600" y="1600"/>
              <a:ext cx="160" cy="16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accent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1600" dirty="0">
                <a:solidFill>
                  <a:srgbClr val="000000"/>
                </a:solidFill>
              </a:endParaRPr>
            </a:p>
          </p:txBody>
        </p:sp>
        <p:sp>
          <p:nvSpPr>
            <p:cNvPr id="70" name="Arc 91"/>
            <p:cNvSpPr>
              <a:spLocks noChangeAspect="1"/>
            </p:cNvSpPr>
            <p:nvPr>
              <p:custDataLst>
                <p:tags r:id="rId33"/>
              </p:custDataLst>
            </p:nvPr>
          </p:nvSpPr>
          <p:spPr bwMode="auto">
            <a:xfrm>
              <a:off x="1600" y="1600"/>
              <a:ext cx="160" cy="160"/>
            </a:xfrm>
            <a:prstGeom prst="arc">
              <a:avLst/>
            </a:prstGeom>
            <a:solidFill>
              <a:schemeClr val="accent2"/>
            </a:solidFill>
            <a:ln w="9525">
              <a:solidFill>
                <a:schemeClr val="accent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16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4" name="LegendMoons" hidden="1"/>
          <p:cNvGrpSpPr/>
          <p:nvPr/>
        </p:nvGrpSpPr>
        <p:grpSpPr>
          <a:xfrm>
            <a:off x="8121680" y="294876"/>
            <a:ext cx="840720" cy="1333054"/>
            <a:chOff x="7959558" y="289006"/>
            <a:chExt cx="823935" cy="1306516"/>
          </a:xfrm>
        </p:grpSpPr>
        <p:grpSp>
          <p:nvGrpSpPr>
            <p:cNvPr id="45" name="MoonLegend2"/>
            <p:cNvGrpSpPr>
              <a:grpSpLocks noChangeAspect="1"/>
            </p:cNvGrpSpPr>
            <p:nvPr>
              <p:custDataLst>
                <p:tags r:id="rId17"/>
              </p:custDataLst>
            </p:nvPr>
          </p:nvGrpSpPr>
          <p:grpSpPr bwMode="auto">
            <a:xfrm>
              <a:off x="7959558" y="563247"/>
              <a:ext cx="209550" cy="209551"/>
              <a:chOff x="1694" y="2044"/>
              <a:chExt cx="160" cy="160"/>
            </a:xfrm>
          </p:grpSpPr>
          <p:sp>
            <p:nvSpPr>
              <p:cNvPr id="63" name="Oval 41"/>
              <p:cNvSpPr>
                <a:spLocks noChangeAspect="1" noChangeArrowheads="1"/>
              </p:cNvSpPr>
              <p:nvPr>
                <p:custDataLst>
                  <p:tags r:id="rId30"/>
                </p:custDataLst>
              </p:nvPr>
            </p:nvSpPr>
            <p:spPr bwMode="auto">
              <a:xfrm>
                <a:off x="1694" y="2044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ZA" sz="1600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64" name="Arc 42"/>
              <p:cNvSpPr>
                <a:spLocks noChangeAspect="1"/>
              </p:cNvSpPr>
              <p:nvPr>
                <p:custDataLst>
                  <p:tags r:id="rId31"/>
                </p:custDataLst>
              </p:nvPr>
            </p:nvSpPr>
            <p:spPr bwMode="auto">
              <a:xfrm>
                <a:off x="1694" y="2044"/>
                <a:ext cx="160" cy="160"/>
              </a:xfrm>
              <a:prstGeom prst="arc">
                <a:avLst/>
              </a:prstGeom>
              <a:solidFill>
                <a:schemeClr val="accent2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ZA" sz="1600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46" name="MoonLegend4"/>
            <p:cNvGrpSpPr>
              <a:grpSpLocks noChangeAspect="1"/>
            </p:cNvGrpSpPr>
            <p:nvPr>
              <p:custDataLst>
                <p:tags r:id="rId18"/>
              </p:custDataLst>
            </p:nvPr>
          </p:nvGrpSpPr>
          <p:grpSpPr bwMode="auto">
            <a:xfrm>
              <a:off x="7959558" y="1111729"/>
              <a:ext cx="209550" cy="209551"/>
              <a:chOff x="4495" y="1198"/>
              <a:chExt cx="160" cy="160"/>
            </a:xfrm>
          </p:grpSpPr>
          <p:sp>
            <p:nvSpPr>
              <p:cNvPr id="61" name="Oval 47"/>
              <p:cNvSpPr>
                <a:spLocks noChangeAspect="1" noChangeArrowheads="1"/>
              </p:cNvSpPr>
              <p:nvPr>
                <p:custDataLst>
                  <p:tags r:id="rId28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ZA" sz="1600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62" name="Arc 48"/>
              <p:cNvSpPr>
                <a:spLocks noChangeAspect="1"/>
              </p:cNvSpPr>
              <p:nvPr>
                <p:custDataLst>
                  <p:tags r:id="rId29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arc">
                <a:avLst>
                  <a:gd name="adj1" fmla="val 16200000"/>
                  <a:gd name="adj2" fmla="val 10800000"/>
                </a:avLst>
              </a:prstGeom>
              <a:solidFill>
                <a:schemeClr val="accent2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ZA" sz="1600" dirty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48" name="Legend1"/>
            <p:cNvSpPr>
              <a:spLocks noChangeArrowheads="1"/>
            </p:cNvSpPr>
            <p:nvPr/>
          </p:nvSpPr>
          <p:spPr bwMode="auto">
            <a:xfrm>
              <a:off x="8280233" y="301706"/>
              <a:ext cx="503260" cy="1809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592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</a:pPr>
              <a:r>
                <a:rPr lang="en-ZA" sz="1200" dirty="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49" name="Legend2"/>
            <p:cNvSpPr>
              <a:spLocks noChangeArrowheads="1"/>
            </p:cNvSpPr>
            <p:nvPr/>
          </p:nvSpPr>
          <p:spPr bwMode="auto">
            <a:xfrm>
              <a:off x="8280233" y="576344"/>
              <a:ext cx="503260" cy="1809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592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</a:pPr>
              <a:r>
                <a:rPr lang="en-ZA" sz="1200" dirty="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50" name="Legend3"/>
            <p:cNvSpPr>
              <a:spLocks noChangeArrowheads="1"/>
            </p:cNvSpPr>
            <p:nvPr/>
          </p:nvSpPr>
          <p:spPr bwMode="auto">
            <a:xfrm>
              <a:off x="8280233" y="850983"/>
              <a:ext cx="503260" cy="1809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592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</a:pPr>
              <a:r>
                <a:rPr lang="en-ZA" sz="1200" dirty="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51" name="Legend4"/>
            <p:cNvSpPr>
              <a:spLocks noChangeArrowheads="1"/>
            </p:cNvSpPr>
            <p:nvPr/>
          </p:nvSpPr>
          <p:spPr bwMode="auto">
            <a:xfrm>
              <a:off x="8280233" y="1122446"/>
              <a:ext cx="503260" cy="1809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592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</a:pPr>
              <a:r>
                <a:rPr lang="en-ZA" sz="1200" dirty="0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52" name="Legend5"/>
            <p:cNvSpPr>
              <a:spLocks noChangeArrowheads="1"/>
            </p:cNvSpPr>
            <p:nvPr/>
          </p:nvSpPr>
          <p:spPr bwMode="auto">
            <a:xfrm>
              <a:off x="8280233" y="1398671"/>
              <a:ext cx="503260" cy="1809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592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</a:pPr>
              <a:r>
                <a:rPr lang="en-ZA" sz="1200" dirty="0">
                  <a:solidFill>
                    <a:srgbClr val="000000"/>
                  </a:solidFill>
                </a:rPr>
                <a:t>Legend</a:t>
              </a:r>
            </a:p>
          </p:txBody>
        </p:sp>
        <p:grpSp>
          <p:nvGrpSpPr>
            <p:cNvPr id="53" name="MoonLegend3"/>
            <p:cNvGrpSpPr>
              <a:grpSpLocks noChangeAspect="1"/>
            </p:cNvGrpSpPr>
            <p:nvPr>
              <p:custDataLst>
                <p:tags r:id="rId19"/>
              </p:custDataLst>
            </p:nvPr>
          </p:nvGrpSpPr>
          <p:grpSpPr bwMode="auto">
            <a:xfrm>
              <a:off x="7959558" y="837488"/>
              <a:ext cx="209550" cy="209551"/>
              <a:chOff x="4495" y="1198"/>
              <a:chExt cx="160" cy="160"/>
            </a:xfrm>
          </p:grpSpPr>
          <p:sp>
            <p:nvSpPr>
              <p:cNvPr id="57" name="Oval 47"/>
              <p:cNvSpPr>
                <a:spLocks noChangeAspect="1" noChangeArrowheads="1"/>
              </p:cNvSpPr>
              <p:nvPr>
                <p:custDataLst>
                  <p:tags r:id="rId26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ZA" sz="1600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58" name="Arc 48"/>
              <p:cNvSpPr>
                <a:spLocks noChangeAspect="1"/>
              </p:cNvSpPr>
              <p:nvPr>
                <p:custDataLst>
                  <p:tags r:id="rId27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2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ZA" sz="1600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9" name="MoonLegend5"/>
            <p:cNvGrpSpPr>
              <a:grpSpLocks noChangeAspect="1"/>
            </p:cNvGrpSpPr>
            <p:nvPr userDrawn="1">
              <p:custDataLst>
                <p:tags r:id="rId20"/>
              </p:custDataLst>
            </p:nvPr>
          </p:nvGrpSpPr>
          <p:grpSpPr bwMode="auto">
            <a:xfrm>
              <a:off x="7959558" y="1385971"/>
              <a:ext cx="209550" cy="209551"/>
              <a:chOff x="4495" y="1198"/>
              <a:chExt cx="160" cy="160"/>
            </a:xfrm>
          </p:grpSpPr>
          <p:sp>
            <p:nvSpPr>
              <p:cNvPr id="60" name="Oval 47"/>
              <p:cNvSpPr>
                <a:spLocks noChangeAspect="1" noChangeArrowheads="1"/>
              </p:cNvSpPr>
              <p:nvPr>
                <p:custDataLst>
                  <p:tags r:id="rId24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ZA" sz="1600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77" name="Arc 48"/>
              <p:cNvSpPr>
                <a:spLocks noChangeAspect="1"/>
              </p:cNvSpPr>
              <p:nvPr>
                <p:custDataLst>
                  <p:tags r:id="rId25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arc">
                <a:avLst>
                  <a:gd name="adj1" fmla="val 16200000"/>
                  <a:gd name="adj2" fmla="val 16200000"/>
                </a:avLst>
              </a:prstGeom>
              <a:solidFill>
                <a:schemeClr val="accent2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ZA" sz="1600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78" name="MoonLegend1"/>
            <p:cNvGrpSpPr>
              <a:grpSpLocks noChangeAspect="1"/>
            </p:cNvGrpSpPr>
            <p:nvPr userDrawn="1">
              <p:custDataLst>
                <p:tags r:id="rId21"/>
              </p:custDataLst>
            </p:nvPr>
          </p:nvGrpSpPr>
          <p:grpSpPr bwMode="auto">
            <a:xfrm>
              <a:off x="7959558" y="289006"/>
              <a:ext cx="209550" cy="209551"/>
              <a:chOff x="4495" y="1198"/>
              <a:chExt cx="160" cy="160"/>
            </a:xfrm>
          </p:grpSpPr>
          <p:sp>
            <p:nvSpPr>
              <p:cNvPr id="79" name="Oval 47"/>
              <p:cNvSpPr>
                <a:spLocks noChangeAspect="1" noChangeArrowheads="1"/>
              </p:cNvSpPr>
              <p:nvPr>
                <p:custDataLst>
                  <p:tags r:id="rId22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ZA" sz="1600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80" name="Arc 48" hidden="1"/>
              <p:cNvSpPr>
                <a:spLocks noChangeAspect="1"/>
              </p:cNvSpPr>
              <p:nvPr>
                <p:custDataLst>
                  <p:tags r:id="rId23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2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ZA" sz="1600" dirty="0">
                  <a:solidFill>
                    <a:srgbClr val="000000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4776255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  <p:sldLayoutId id="2147483828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2592" rtl="0" eaLnBrk="1" fontAlgn="base" hangingPunct="1">
        <a:spcBef>
          <a:spcPct val="0"/>
        </a:spcBef>
        <a:spcAft>
          <a:spcPct val="0"/>
        </a:spcAft>
        <a:tabLst>
          <a:tab pos="275073" algn="l"/>
        </a:tabLst>
        <a:defRPr sz="1900" b="1" baseline="0">
          <a:solidFill>
            <a:schemeClr val="tx2"/>
          </a:solidFill>
          <a:latin typeface="+mj-lt"/>
          <a:ea typeface="Arial Unicode MS" pitchFamily="34" charset="-128"/>
          <a:cs typeface="Arial Unicode MS" pitchFamily="34" charset="-128"/>
        </a:defRPr>
      </a:lvl1pPr>
      <a:lvl2pPr algn="l" defTabSz="912592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2pPr>
      <a:lvl3pPr algn="l" defTabSz="912592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3pPr>
      <a:lvl4pPr algn="l" defTabSz="912592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4pPr>
      <a:lvl5pPr algn="l" defTabSz="912592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5pPr>
      <a:lvl6pPr marL="466004" algn="l" defTabSz="912592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6pPr>
      <a:lvl7pPr marL="932007" algn="l" defTabSz="912592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7pPr>
      <a:lvl8pPr marL="1398013" algn="l" defTabSz="912592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8pPr>
      <a:lvl9pPr marL="1864018" algn="l" defTabSz="912592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9pPr>
    </p:titleStyle>
    <p:bodyStyle>
      <a:lvl1pPr marL="0" indent="0" algn="l" defTabSz="912592" rtl="0" eaLnBrk="1" fontAlgn="base" hangingPunct="1">
        <a:spcBef>
          <a:spcPct val="0"/>
        </a:spcBef>
        <a:spcAft>
          <a:spcPct val="0"/>
        </a:spcAft>
        <a:buClr>
          <a:schemeClr val="tx2"/>
        </a:buClr>
        <a:defRPr sz="1600" baseline="0">
          <a:solidFill>
            <a:schemeClr val="tx1"/>
          </a:solidFill>
          <a:latin typeface="+mn-lt"/>
          <a:ea typeface="Arial Unicode MS" pitchFamily="34" charset="-128"/>
          <a:cs typeface="Arial Unicode MS" pitchFamily="34" charset="-128"/>
        </a:defRPr>
      </a:lvl1pPr>
      <a:lvl2pPr marL="197404" indent="-195788" algn="l" defTabSz="912592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5000"/>
        <a:buFont typeface="Arial" charset="0"/>
        <a:buChar char="▪"/>
        <a:defRPr sz="1600" baseline="0">
          <a:solidFill>
            <a:schemeClr val="tx1"/>
          </a:solidFill>
          <a:latin typeface="+mn-lt"/>
          <a:ea typeface="Arial Unicode MS" pitchFamily="34" charset="-128"/>
          <a:cs typeface="Arial Unicode MS" pitchFamily="34" charset="-128"/>
        </a:defRPr>
      </a:lvl2pPr>
      <a:lvl3pPr marL="466004" indent="-266982" algn="l" defTabSz="912592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–"/>
        <a:defRPr sz="1600" baseline="0">
          <a:solidFill>
            <a:schemeClr val="tx1"/>
          </a:solidFill>
          <a:latin typeface="+mn-lt"/>
          <a:ea typeface="Arial Unicode MS" pitchFamily="34" charset="-128"/>
          <a:cs typeface="Arial Unicode MS" pitchFamily="34" charset="-128"/>
        </a:defRPr>
      </a:lvl3pPr>
      <a:lvl4pPr marL="626195" indent="-158568" algn="l" defTabSz="912592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▫"/>
        <a:defRPr sz="1600" baseline="0">
          <a:solidFill>
            <a:schemeClr val="tx1"/>
          </a:solidFill>
          <a:latin typeface="+mn-lt"/>
          <a:ea typeface="Arial Unicode MS" pitchFamily="34" charset="-128"/>
          <a:cs typeface="Arial Unicode MS" pitchFamily="34" charset="-128"/>
        </a:defRPr>
      </a:lvl4pPr>
      <a:lvl5pPr marL="764248" indent="-132681" algn="l" defTabSz="912592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00" baseline="0">
          <a:solidFill>
            <a:schemeClr val="tx1"/>
          </a:solidFill>
          <a:latin typeface="+mn-lt"/>
          <a:ea typeface="Arial Unicode MS" pitchFamily="34" charset="-128"/>
          <a:cs typeface="Arial Unicode MS" pitchFamily="34" charset="-128"/>
        </a:defRPr>
      </a:lvl5pPr>
      <a:lvl6pPr marL="764248" indent="-132681" algn="l" defTabSz="912592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00" baseline="0">
          <a:solidFill>
            <a:schemeClr val="tx1"/>
          </a:solidFill>
          <a:latin typeface="+mn-lt"/>
        </a:defRPr>
      </a:lvl6pPr>
      <a:lvl7pPr marL="764248" indent="-132681" algn="l" defTabSz="912592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00" baseline="0">
          <a:solidFill>
            <a:schemeClr val="tx1"/>
          </a:solidFill>
          <a:latin typeface="+mn-lt"/>
        </a:defRPr>
      </a:lvl7pPr>
      <a:lvl8pPr marL="764248" indent="-132681" algn="l" defTabSz="912592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00" baseline="0">
          <a:solidFill>
            <a:schemeClr val="tx1"/>
          </a:solidFill>
          <a:latin typeface="+mn-lt"/>
        </a:defRPr>
      </a:lvl8pPr>
      <a:lvl9pPr marL="764248" indent="-132681" algn="l" defTabSz="912592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00" baseline="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320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004" algn="l" defTabSz="9320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007" algn="l" defTabSz="9320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8013" algn="l" defTabSz="9320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4018" algn="l" defTabSz="9320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0020" algn="l" defTabSz="9320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6024" algn="l" defTabSz="9320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2029" algn="l" defTabSz="9320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28032" algn="l" defTabSz="9320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D47A6A-460A-453A-91B1-A18F4C6D6FB9}" type="datetimeFigureOut">
              <a:rPr lang="en-ZA" smtClean="0"/>
              <a:t>19/01/2018</a:t>
            </a:fld>
            <a:endParaRPr lang="en-Z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F41BA4-509E-4EDF-B2AC-80332FDAD87E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8252623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5" r:id="rId1"/>
    <p:sldLayoutId id="2147483836" r:id="rId2"/>
    <p:sldLayoutId id="2147483837" r:id="rId3"/>
    <p:sldLayoutId id="2147483838" r:id="rId4"/>
    <p:sldLayoutId id="2147483839" r:id="rId5"/>
    <p:sldLayoutId id="2147483840" r:id="rId6"/>
    <p:sldLayoutId id="2147483841" r:id="rId7"/>
    <p:sldLayoutId id="2147483842" r:id="rId8"/>
    <p:sldLayoutId id="2147483843" r:id="rId9"/>
    <p:sldLayoutId id="2147483844" r:id="rId10"/>
    <p:sldLayoutId id="2147483845" r:id="rId11"/>
    <p:sldLayoutId id="2147483846" r:id="rId12"/>
    <p:sldLayoutId id="2147483847" r:id="rId13"/>
    <p:sldLayoutId id="2147483849" r:id="rId14"/>
    <p:sldLayoutId id="2147483850" r:id="rId15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1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1.emf"/><Relationship Id="rId4" Type="http://schemas.openxmlformats.org/officeDocument/2006/relationships/image" Target="../media/image20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3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8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PPT template - 04-03-201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23889" y="1951391"/>
            <a:ext cx="8520112" cy="2727373"/>
          </a:xfrm>
        </p:spPr>
        <p:txBody>
          <a:bodyPr>
            <a:normAutofit/>
          </a:bodyPr>
          <a:lstStyle/>
          <a:p>
            <a:r>
              <a:rPr lang="en-US" sz="4800" dirty="0" smtClean="0"/>
              <a:t>Welcome to the Primary Health Care (PHC) Laboratory Toolkit Training of Trainers</a:t>
            </a:r>
            <a:endParaRPr lang="en-US" sz="48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7020273" y="5177252"/>
            <a:ext cx="2123728" cy="641360"/>
          </a:xfrm>
        </p:spPr>
        <p:txBody>
          <a:bodyPr>
            <a:normAutofit/>
          </a:bodyPr>
          <a:lstStyle/>
          <a:p>
            <a:r>
              <a:rPr lang="en-US" sz="2800" dirty="0" smtClean="0">
                <a:solidFill>
                  <a:schemeClr val="tx1"/>
                </a:solidFill>
              </a:rPr>
              <a:t> </a:t>
            </a:r>
            <a:endParaRPr lang="en-US" sz="2800" dirty="0">
              <a:solidFill>
                <a:schemeClr val="tx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3" y="5816778"/>
            <a:ext cx="1946149" cy="722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8731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PPT template - 04-03-201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23889" y="1951391"/>
            <a:ext cx="8520112" cy="2727373"/>
          </a:xfrm>
        </p:spPr>
        <p:txBody>
          <a:bodyPr>
            <a:normAutofit/>
          </a:bodyPr>
          <a:lstStyle/>
          <a:p>
            <a:r>
              <a:rPr lang="en-US" sz="4800" dirty="0" smtClean="0"/>
              <a:t>Background and Rationale for the development of the Primary Health Care (PHC) Laboratory Toolkit </a:t>
            </a:r>
            <a:endParaRPr lang="en-US" sz="48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7020273" y="5177252"/>
            <a:ext cx="2123728" cy="641360"/>
          </a:xfrm>
        </p:spPr>
        <p:txBody>
          <a:bodyPr>
            <a:normAutofit/>
          </a:bodyPr>
          <a:lstStyle/>
          <a:p>
            <a:r>
              <a:rPr lang="en-US" sz="2800" dirty="0" smtClean="0">
                <a:solidFill>
                  <a:schemeClr val="tx1"/>
                </a:solidFill>
              </a:rPr>
              <a:t>Session1 </a:t>
            </a:r>
            <a:endParaRPr lang="en-US" sz="2800" dirty="0">
              <a:solidFill>
                <a:schemeClr val="tx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3" y="5816778"/>
            <a:ext cx="1946149" cy="722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315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77553" y="476672"/>
            <a:ext cx="8291264" cy="996720"/>
          </a:xfrm>
        </p:spPr>
        <p:txBody>
          <a:bodyPr>
            <a:normAutofit/>
          </a:bodyPr>
          <a:lstStyle/>
          <a:p>
            <a:r>
              <a:rPr lang="en-US" sz="4000" dirty="0" smtClean="0">
                <a:latin typeface="Arial"/>
                <a:cs typeface="Arial"/>
              </a:rPr>
              <a:t>Session Objectives</a:t>
            </a:r>
            <a:endParaRPr lang="en-US" sz="4000" dirty="0">
              <a:latin typeface="Arial"/>
              <a:cs typeface="Arial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9553" y="1628802"/>
            <a:ext cx="8102168" cy="511256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600" dirty="0" smtClean="0">
                <a:latin typeface="Arial"/>
                <a:cs typeface="Arial"/>
              </a:rPr>
              <a:t>By the end of the session you will be able to:</a:t>
            </a:r>
          </a:p>
          <a:p>
            <a:r>
              <a:rPr lang="en-US" sz="2600" dirty="0" smtClean="0">
                <a:latin typeface="Arial"/>
                <a:cs typeface="Arial"/>
              </a:rPr>
              <a:t>Describe the development and health care context of the PHC Laboratory Toolkit </a:t>
            </a:r>
          </a:p>
          <a:p>
            <a:r>
              <a:rPr lang="en-US" sz="2600" dirty="0">
                <a:latin typeface="Arial"/>
                <a:cs typeface="Arial"/>
              </a:rPr>
              <a:t>Describe the Ideal Clinic Initiative (ICI)</a:t>
            </a:r>
          </a:p>
          <a:p>
            <a:r>
              <a:rPr lang="en-US" sz="2600" dirty="0">
                <a:latin typeface="Arial"/>
                <a:cs typeface="Arial"/>
              </a:rPr>
              <a:t>Elaborate on  current Clinic-Laboratory Interface (CLI) challenges</a:t>
            </a:r>
          </a:p>
          <a:p>
            <a:r>
              <a:rPr lang="en-US" sz="2600" dirty="0">
                <a:latin typeface="Arial"/>
                <a:cs typeface="Arial"/>
              </a:rPr>
              <a:t>Describe the rationale behind the development of the PHC Laboratory Toolkit to address CLI challenges</a:t>
            </a:r>
          </a:p>
          <a:p>
            <a:r>
              <a:rPr lang="en-US" sz="2600" dirty="0" smtClean="0">
                <a:latin typeface="Arial"/>
                <a:cs typeface="Arial"/>
              </a:rPr>
              <a:t>Explain how the PHC Laboratory Toolkit attempts to address Ideal Clinic Goals and Clinic –Laboratory Interface challenges </a:t>
            </a:r>
          </a:p>
        </p:txBody>
      </p:sp>
    </p:spTree>
    <p:extLst>
      <p:ext uri="{BB962C8B-B14F-4D97-AF65-F5344CB8AC3E}">
        <p14:creationId xmlns:p14="http://schemas.microsoft.com/office/powerpoint/2010/main" val="475142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77553" y="476672"/>
            <a:ext cx="8291264" cy="996720"/>
          </a:xfrm>
        </p:spPr>
        <p:txBody>
          <a:bodyPr>
            <a:normAutofit/>
          </a:bodyPr>
          <a:lstStyle/>
          <a:p>
            <a:r>
              <a:rPr lang="en-US" sz="4000" dirty="0" smtClean="0">
                <a:latin typeface="Arial"/>
                <a:cs typeface="Arial"/>
              </a:rPr>
              <a:t>Session Format </a:t>
            </a:r>
            <a:endParaRPr lang="en-US" sz="4000" dirty="0">
              <a:latin typeface="Arial"/>
              <a:cs typeface="Arial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9553" y="1628802"/>
            <a:ext cx="8102168" cy="5112566"/>
          </a:xfrm>
        </p:spPr>
        <p:txBody>
          <a:bodyPr>
            <a:noAutofit/>
          </a:bodyPr>
          <a:lstStyle/>
          <a:p>
            <a:r>
              <a:rPr lang="en-US" sz="2800" dirty="0" smtClean="0">
                <a:latin typeface="Arial"/>
                <a:cs typeface="Arial"/>
              </a:rPr>
              <a:t>Context: PHC Laboratory Toolkit </a:t>
            </a:r>
          </a:p>
          <a:p>
            <a:r>
              <a:rPr lang="en-US" sz="2800" dirty="0" smtClean="0">
                <a:latin typeface="Arial"/>
                <a:cs typeface="Arial"/>
              </a:rPr>
              <a:t>Ideal Clinic Initiative </a:t>
            </a:r>
          </a:p>
          <a:p>
            <a:r>
              <a:rPr lang="en-US" sz="2800" dirty="0" smtClean="0">
                <a:latin typeface="Arial"/>
                <a:cs typeface="Arial"/>
              </a:rPr>
              <a:t>Current Clinic-Laboratory Interface Challenges </a:t>
            </a:r>
          </a:p>
          <a:p>
            <a:r>
              <a:rPr lang="en-US" sz="2800" dirty="0" smtClean="0">
                <a:latin typeface="Arial"/>
                <a:cs typeface="Arial"/>
              </a:rPr>
              <a:t>Rationale for </a:t>
            </a:r>
            <a:r>
              <a:rPr lang="en-US" sz="2800" dirty="0">
                <a:latin typeface="Arial"/>
                <a:cs typeface="Arial"/>
              </a:rPr>
              <a:t>the development of the PHC Laboratory Toolkit to address CLI challenges</a:t>
            </a:r>
            <a:r>
              <a:rPr lang="en-US" sz="2800" b="1" dirty="0">
                <a:latin typeface="Arial"/>
                <a:cs typeface="Arial"/>
              </a:rPr>
              <a:t/>
            </a:r>
            <a:br>
              <a:rPr lang="en-US" sz="2800" b="1" dirty="0">
                <a:latin typeface="Arial"/>
                <a:cs typeface="Arial"/>
              </a:rPr>
            </a:br>
            <a:endParaRPr lang="en-US" sz="2800" dirty="0" smtClean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14808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PPT template - 04-03-201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ZA" sz="4800" dirty="0" smtClean="0"/>
              <a:t>Context: PHC Laboratory Toolkit </a:t>
            </a:r>
            <a:br>
              <a:rPr lang="en-ZA" sz="4800" dirty="0" smtClean="0"/>
            </a:br>
            <a:r>
              <a:rPr lang="en-US" sz="4400" b="1" dirty="0" smtClean="0"/>
              <a:t/>
            </a:r>
            <a:br>
              <a:rPr lang="en-US" sz="4400" b="1" dirty="0" smtClean="0"/>
            </a:br>
            <a:r>
              <a:rPr lang="en-ZA" dirty="0" smtClean="0"/>
              <a:t> </a:t>
            </a:r>
            <a:endParaRPr lang="en-ZA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sz="2800" dirty="0">
              <a:solidFill>
                <a:schemeClr val="tx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3" y="5816778"/>
            <a:ext cx="1946149" cy="722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519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oon 3"/>
          <p:cNvSpPr/>
          <p:nvPr/>
        </p:nvSpPr>
        <p:spPr>
          <a:xfrm rot="5400000">
            <a:off x="3721995" y="-3721994"/>
            <a:ext cx="1700009" cy="9144001"/>
          </a:xfrm>
          <a:prstGeom prst="mo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ZA" dirty="0" smtClean="0">
                <a:solidFill>
                  <a:schemeClr val="tx1"/>
                </a:solidFill>
              </a:rPr>
              <a:t>National Development Plan (NDP)</a:t>
            </a:r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371598" y="1224381"/>
            <a:ext cx="662152" cy="4756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 smtClean="0">
                <a:solidFill>
                  <a:schemeClr val="tx1"/>
                </a:solidFill>
              </a:rPr>
              <a:t>1</a:t>
            </a:r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148050" y="1226934"/>
            <a:ext cx="662152" cy="4756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 smtClean="0">
                <a:solidFill>
                  <a:schemeClr val="tx1"/>
                </a:solidFill>
              </a:rPr>
              <a:t>2</a:t>
            </a:r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920559" y="1234780"/>
            <a:ext cx="662152" cy="4756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 smtClean="0">
                <a:solidFill>
                  <a:schemeClr val="tx1"/>
                </a:solidFill>
              </a:rPr>
              <a:t>3</a:t>
            </a:r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693068" y="1234780"/>
            <a:ext cx="662152" cy="4756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 smtClean="0">
                <a:solidFill>
                  <a:schemeClr val="tx1"/>
                </a:solidFill>
              </a:rPr>
              <a:t>4</a:t>
            </a:r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441928" y="1234780"/>
            <a:ext cx="662152" cy="4756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 smtClean="0">
                <a:solidFill>
                  <a:schemeClr val="tx1"/>
                </a:solidFill>
              </a:rPr>
              <a:t>5</a:t>
            </a:r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190788" y="1232153"/>
            <a:ext cx="662152" cy="4756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 smtClean="0">
                <a:solidFill>
                  <a:schemeClr val="tx1"/>
                </a:solidFill>
              </a:rPr>
              <a:t>6</a:t>
            </a:r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939648" y="1232153"/>
            <a:ext cx="662152" cy="4756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 smtClean="0">
                <a:solidFill>
                  <a:schemeClr val="tx1"/>
                </a:solidFill>
              </a:rPr>
              <a:t>7</a:t>
            </a:r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688508" y="1232153"/>
            <a:ext cx="662152" cy="4756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 smtClean="0">
                <a:solidFill>
                  <a:schemeClr val="tx1"/>
                </a:solidFill>
              </a:rPr>
              <a:t>8</a:t>
            </a:r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492548" y="1224381"/>
            <a:ext cx="662152" cy="4756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 smtClean="0">
                <a:solidFill>
                  <a:schemeClr val="tx1"/>
                </a:solidFill>
              </a:rPr>
              <a:t>9</a:t>
            </a:r>
            <a:endParaRPr lang="en-ZA" dirty="0">
              <a:solidFill>
                <a:schemeClr val="tx1"/>
              </a:solidFill>
            </a:endParaRPr>
          </a:p>
        </p:txBody>
      </p:sp>
      <p:cxnSp>
        <p:nvCxnSpPr>
          <p:cNvPr id="18" name="Straight Connector 17"/>
          <p:cNvCxnSpPr/>
          <p:nvPr/>
        </p:nvCxnSpPr>
        <p:spPr>
          <a:xfrm>
            <a:off x="-2" y="0"/>
            <a:ext cx="2" cy="6858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9143998" y="0"/>
            <a:ext cx="2" cy="6858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-2" y="0"/>
            <a:ext cx="914400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-4" y="6852745"/>
            <a:ext cx="914400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/>
          <p:cNvSpPr/>
          <p:nvPr/>
        </p:nvSpPr>
        <p:spPr>
          <a:xfrm>
            <a:off x="4939528" y="1904736"/>
            <a:ext cx="1288655" cy="9170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 smtClean="0">
                <a:solidFill>
                  <a:schemeClr val="tx1"/>
                </a:solidFill>
              </a:rPr>
              <a:t>Quality Healthcare for all</a:t>
            </a:r>
            <a:endParaRPr lang="en-ZA" dirty="0">
              <a:solidFill>
                <a:schemeClr val="tx1"/>
              </a:solidFill>
            </a:endParaRPr>
          </a:p>
        </p:txBody>
      </p:sp>
      <p:cxnSp>
        <p:nvCxnSpPr>
          <p:cNvPr id="30" name="Straight Arrow Connector 29"/>
          <p:cNvCxnSpPr>
            <a:stCxn id="13" idx="2"/>
            <a:endCxn id="28" idx="0"/>
          </p:cNvCxnSpPr>
          <p:nvPr/>
        </p:nvCxnSpPr>
        <p:spPr>
          <a:xfrm>
            <a:off x="5521864" y="1707783"/>
            <a:ext cx="61992" cy="19695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Oval 31"/>
          <p:cNvSpPr/>
          <p:nvPr/>
        </p:nvSpPr>
        <p:spPr>
          <a:xfrm>
            <a:off x="107504" y="2204864"/>
            <a:ext cx="2952328" cy="2736304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1400" dirty="0" smtClean="0">
                <a:solidFill>
                  <a:schemeClr val="tx1"/>
                </a:solidFill>
              </a:rPr>
              <a:t>Health System </a:t>
            </a:r>
          </a:p>
          <a:p>
            <a:pPr algn="ctr"/>
            <a:r>
              <a:rPr lang="en-ZA" sz="1400" dirty="0" smtClean="0">
                <a:solidFill>
                  <a:schemeClr val="tx1"/>
                </a:solidFill>
              </a:rPr>
              <a:t>Challenges</a:t>
            </a:r>
            <a:endParaRPr lang="en-ZA" sz="1400" dirty="0">
              <a:solidFill>
                <a:schemeClr val="tx1"/>
              </a:solidFill>
            </a:endParaRPr>
          </a:p>
        </p:txBody>
      </p:sp>
      <p:sp>
        <p:nvSpPr>
          <p:cNvPr id="40" name="Oval 39"/>
          <p:cNvSpPr/>
          <p:nvPr/>
        </p:nvSpPr>
        <p:spPr>
          <a:xfrm>
            <a:off x="3767959" y="3150248"/>
            <a:ext cx="3576809" cy="3187490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 smtClean="0">
                <a:solidFill>
                  <a:schemeClr val="tx1"/>
                </a:solidFill>
              </a:rPr>
              <a:t>Ideal Clinic Initiative</a:t>
            </a:r>
          </a:p>
          <a:p>
            <a:pPr algn="ctr"/>
            <a:endParaRPr lang="en-ZA" dirty="0" smtClean="0">
              <a:solidFill>
                <a:schemeClr val="tx1"/>
              </a:solidFill>
            </a:endParaRPr>
          </a:p>
          <a:p>
            <a:pPr algn="ctr"/>
            <a:endParaRPr lang="en-ZA" dirty="0">
              <a:solidFill>
                <a:schemeClr val="tx1"/>
              </a:solidFill>
            </a:endParaRPr>
          </a:p>
          <a:p>
            <a:pPr algn="ctr"/>
            <a:endParaRPr lang="en-ZA" dirty="0" smtClean="0">
              <a:solidFill>
                <a:schemeClr val="tx1"/>
              </a:solidFill>
            </a:endParaRPr>
          </a:p>
          <a:p>
            <a:pPr algn="ctr"/>
            <a:endParaRPr lang="en-ZA" dirty="0">
              <a:solidFill>
                <a:schemeClr val="tx1"/>
              </a:solidFill>
            </a:endParaRPr>
          </a:p>
          <a:p>
            <a:pPr algn="ctr"/>
            <a:endParaRPr lang="en-ZA" dirty="0" smtClean="0">
              <a:solidFill>
                <a:schemeClr val="tx1"/>
              </a:solidFill>
            </a:endParaRPr>
          </a:p>
          <a:p>
            <a:pPr algn="ctr"/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5062705" y="3027860"/>
            <a:ext cx="898634" cy="58332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 smtClean="0">
                <a:solidFill>
                  <a:schemeClr val="tx1"/>
                </a:solidFill>
              </a:rPr>
              <a:t>1</a:t>
            </a:r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3442806" y="5031195"/>
            <a:ext cx="898634" cy="58332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 smtClean="0">
                <a:solidFill>
                  <a:schemeClr val="tx1"/>
                </a:solidFill>
              </a:rPr>
              <a:t>8</a:t>
            </a:r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4040896" y="5743270"/>
            <a:ext cx="898634" cy="58332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 smtClean="0">
                <a:solidFill>
                  <a:schemeClr val="tx1"/>
                </a:solidFill>
              </a:rPr>
              <a:t>7</a:t>
            </a:r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6723486" y="4795197"/>
            <a:ext cx="898634" cy="58332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 smtClean="0">
                <a:solidFill>
                  <a:schemeClr val="tx1"/>
                </a:solidFill>
              </a:rPr>
              <a:t>4</a:t>
            </a:r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6382086" y="5527956"/>
            <a:ext cx="898634" cy="58332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 smtClean="0">
                <a:solidFill>
                  <a:schemeClr val="tx1"/>
                </a:solidFill>
              </a:rPr>
              <a:t>5</a:t>
            </a:r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6516216" y="3861048"/>
            <a:ext cx="1226709" cy="84703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 smtClean="0">
                <a:solidFill>
                  <a:schemeClr val="tx1"/>
                </a:solidFill>
              </a:rPr>
              <a:t>3</a:t>
            </a:r>
          </a:p>
          <a:p>
            <a:pPr algn="ctr"/>
            <a:r>
              <a:rPr lang="en-ZA" sz="1200" dirty="0" smtClean="0">
                <a:solidFill>
                  <a:schemeClr val="tx1"/>
                </a:solidFill>
              </a:rPr>
              <a:t>Medical Supplies &amp; Laboratory Service</a:t>
            </a:r>
            <a:endParaRPr lang="en-ZA" sz="1200" dirty="0">
              <a:solidFill>
                <a:schemeClr val="tx1"/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3291059" y="3968465"/>
            <a:ext cx="898634" cy="58332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 smtClean="0">
                <a:solidFill>
                  <a:schemeClr val="tx1"/>
                </a:solidFill>
              </a:rPr>
              <a:t>9</a:t>
            </a:r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5171111" y="6011918"/>
            <a:ext cx="898634" cy="58332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 smtClean="0">
                <a:solidFill>
                  <a:schemeClr val="tx1"/>
                </a:solidFill>
              </a:rPr>
              <a:t>6</a:t>
            </a:r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3855136" y="3209645"/>
            <a:ext cx="898634" cy="58332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 smtClean="0">
                <a:solidFill>
                  <a:schemeClr val="tx1"/>
                </a:solidFill>
              </a:rPr>
              <a:t>10</a:t>
            </a:r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6148525" y="3234198"/>
            <a:ext cx="898634" cy="58332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 smtClean="0">
                <a:solidFill>
                  <a:schemeClr val="tx1"/>
                </a:solidFill>
              </a:rPr>
              <a:t>2</a:t>
            </a:r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7956376" y="3789040"/>
            <a:ext cx="1080120" cy="100751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 smtClean="0">
                <a:solidFill>
                  <a:schemeClr val="tx1"/>
                </a:solidFill>
              </a:rPr>
              <a:t>14</a:t>
            </a:r>
          </a:p>
          <a:p>
            <a:pPr algn="ctr"/>
            <a:r>
              <a:rPr lang="en-ZA" sz="1200" dirty="0" smtClean="0">
                <a:solidFill>
                  <a:schemeClr val="tx1"/>
                </a:solidFill>
              </a:rPr>
              <a:t>Management of Laboratory Services</a:t>
            </a:r>
            <a:endParaRPr lang="en-ZA" sz="1200" dirty="0">
              <a:solidFill>
                <a:schemeClr val="tx1"/>
              </a:solidFill>
            </a:endParaRPr>
          </a:p>
        </p:txBody>
      </p:sp>
      <p:cxnSp>
        <p:nvCxnSpPr>
          <p:cNvPr id="53" name="Straight Arrow Connector 52"/>
          <p:cNvCxnSpPr/>
          <p:nvPr/>
        </p:nvCxnSpPr>
        <p:spPr>
          <a:xfrm>
            <a:off x="7740352" y="4293096"/>
            <a:ext cx="193818" cy="0"/>
          </a:xfrm>
          <a:prstGeom prst="straightConnector1">
            <a:avLst/>
          </a:prstGeom>
          <a:ln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Oval 53"/>
          <p:cNvSpPr/>
          <p:nvPr/>
        </p:nvSpPr>
        <p:spPr>
          <a:xfrm>
            <a:off x="4583890" y="4050473"/>
            <a:ext cx="1798196" cy="1797253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 smtClean="0">
                <a:solidFill>
                  <a:schemeClr val="tx1"/>
                </a:solidFill>
              </a:rPr>
              <a:t>Clinic-Lab Interface (CLI) Challenges</a:t>
            </a:r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55" name="Rounded Rectangle 54"/>
          <p:cNvSpPr/>
          <p:nvPr/>
        </p:nvSpPr>
        <p:spPr>
          <a:xfrm>
            <a:off x="2051720" y="3645024"/>
            <a:ext cx="864096" cy="432048"/>
          </a:xfrm>
          <a:prstGeom prst="roundRect">
            <a:avLst/>
          </a:prstGeom>
          <a:solidFill>
            <a:srgbClr val="FF0000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 smtClean="0">
                <a:solidFill>
                  <a:srgbClr val="000000"/>
                </a:solidFill>
              </a:rPr>
              <a:t>Social determinants of Health 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57" name="Rounded Rectangle 56"/>
          <p:cNvSpPr/>
          <p:nvPr/>
        </p:nvSpPr>
        <p:spPr>
          <a:xfrm>
            <a:off x="1619672" y="4221088"/>
            <a:ext cx="864096" cy="432048"/>
          </a:xfrm>
          <a:prstGeom prst="roundRect">
            <a:avLst/>
          </a:prstGeom>
          <a:solidFill>
            <a:srgbClr val="FF0000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 smtClean="0">
                <a:solidFill>
                  <a:srgbClr val="000000"/>
                </a:solidFill>
              </a:rPr>
              <a:t>Burden of disease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58" name="Rounded Rectangle 57"/>
          <p:cNvSpPr/>
          <p:nvPr/>
        </p:nvSpPr>
        <p:spPr>
          <a:xfrm>
            <a:off x="683568" y="4221088"/>
            <a:ext cx="864096" cy="432048"/>
          </a:xfrm>
          <a:prstGeom prst="roundRect">
            <a:avLst/>
          </a:prstGeom>
          <a:solidFill>
            <a:srgbClr val="FF0000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 smtClean="0">
                <a:solidFill>
                  <a:srgbClr val="000000"/>
                </a:solidFill>
              </a:rPr>
              <a:t>Vertical Services 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59" name="Rounded Rectangle 58"/>
          <p:cNvSpPr/>
          <p:nvPr/>
        </p:nvSpPr>
        <p:spPr>
          <a:xfrm>
            <a:off x="179512" y="3573016"/>
            <a:ext cx="864096" cy="432048"/>
          </a:xfrm>
          <a:prstGeom prst="roundRect">
            <a:avLst/>
          </a:prstGeom>
          <a:solidFill>
            <a:srgbClr val="FF0000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 smtClean="0">
                <a:solidFill>
                  <a:srgbClr val="000000"/>
                </a:solidFill>
              </a:rPr>
              <a:t>Fragmented services 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323528" y="2852936"/>
            <a:ext cx="864096" cy="432048"/>
          </a:xfrm>
          <a:prstGeom prst="roundRect">
            <a:avLst/>
          </a:prstGeom>
          <a:solidFill>
            <a:srgbClr val="FF0000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 smtClean="0">
                <a:solidFill>
                  <a:srgbClr val="000000"/>
                </a:solidFill>
              </a:rPr>
              <a:t>Waiting times 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61" name="Rounded Rectangle 60"/>
          <p:cNvSpPr/>
          <p:nvPr/>
        </p:nvSpPr>
        <p:spPr>
          <a:xfrm>
            <a:off x="1187624" y="2276872"/>
            <a:ext cx="864096" cy="432048"/>
          </a:xfrm>
          <a:prstGeom prst="roundRect">
            <a:avLst/>
          </a:prstGeom>
          <a:solidFill>
            <a:srgbClr val="FF0000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 smtClean="0">
                <a:solidFill>
                  <a:srgbClr val="000000"/>
                </a:solidFill>
              </a:rPr>
              <a:t>Ineffective 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979712" y="2852936"/>
            <a:ext cx="864096" cy="432048"/>
          </a:xfrm>
          <a:prstGeom prst="roundRect">
            <a:avLst/>
          </a:prstGeom>
          <a:solidFill>
            <a:srgbClr val="FF0000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 smtClean="0">
                <a:solidFill>
                  <a:srgbClr val="000000"/>
                </a:solidFill>
              </a:rPr>
              <a:t>Inefficient </a:t>
            </a:r>
            <a:endParaRPr lang="en-US" sz="9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1345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6663" y="74246"/>
            <a:ext cx="8189914" cy="936104"/>
          </a:xfrm>
        </p:spPr>
        <p:txBody>
          <a:bodyPr>
            <a:normAutofit/>
          </a:bodyPr>
          <a:lstStyle/>
          <a:p>
            <a:r>
              <a:rPr lang="en-ZA" sz="4000" dirty="0">
                <a:latin typeface="Arial"/>
                <a:cs typeface="Arial"/>
              </a:rPr>
              <a:t>Current status of PHC services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7</a:t>
            </a:fld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395536" y="1010351"/>
            <a:ext cx="7920881" cy="3626084"/>
            <a:chOff x="2275477" y="1003372"/>
            <a:chExt cx="7635469" cy="2854511"/>
          </a:xfrm>
        </p:grpSpPr>
        <p:sp>
          <p:nvSpPr>
            <p:cNvPr id="5" name="Rectangle 4"/>
            <p:cNvSpPr>
              <a:spLocks/>
            </p:cNvSpPr>
            <p:nvPr/>
          </p:nvSpPr>
          <p:spPr>
            <a:xfrm>
              <a:off x="2275477" y="1003372"/>
              <a:ext cx="7635469" cy="2854511"/>
            </a:xfrm>
            <a:prstGeom prst="rect">
              <a:avLst/>
            </a:prstGeom>
            <a:ln/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solidFill>
                  <a:schemeClr val="tx1"/>
                </a:solidFill>
              </a:endParaRPr>
            </a:p>
          </p:txBody>
        </p:sp>
        <p:sp>
          <p:nvSpPr>
            <p:cNvPr id="6" name="Rectangle 4"/>
            <p:cNvSpPr txBox="1">
              <a:spLocks/>
            </p:cNvSpPr>
            <p:nvPr/>
          </p:nvSpPr>
          <p:spPr>
            <a:xfrm>
              <a:off x="6163070" y="1128248"/>
              <a:ext cx="3605891" cy="1161903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73472" tIns="73472" rIns="73472" bIns="73472" numCol="1" anchor="ctr" anchorCtr="0" compatLnSpc="1">
              <a:prstTxWarp prst="textNoShape">
                <a:avLst/>
              </a:prstTxWarp>
              <a:noAutofit/>
            </a:bodyPr>
            <a:lstStyle>
              <a:lvl1pPr marL="0" lvl="0" indent="0" defTabSz="895350" eaLnBrk="1" hangingPunct="1">
                <a:buClr>
                  <a:schemeClr val="tx2"/>
                </a:buClr>
                <a:defRPr baseline="0">
                  <a:latin typeface="+mn-lt"/>
                  <a:ea typeface="Arial Unicode MS" pitchFamily="34" charset="-128"/>
                  <a:cs typeface="Arial Unicode MS" pitchFamily="34" charset="-128"/>
                </a:defRPr>
              </a:lvl1pPr>
              <a:lvl2pPr marL="193675" lvl="1" indent="-192088" defTabSz="895350" eaLnBrk="1" hangingPunct="1">
                <a:buClr>
                  <a:schemeClr val="tx2"/>
                </a:buClr>
                <a:buSzPct val="125000"/>
                <a:buFont typeface="Arial" charset="0"/>
                <a:buChar char="▪"/>
                <a:defRPr baseline="0">
                  <a:latin typeface="+mn-lt"/>
                  <a:ea typeface="Arial Unicode MS" pitchFamily="34" charset="-128"/>
                  <a:cs typeface="Arial Unicode MS" pitchFamily="34" charset="-128"/>
                </a:defRPr>
              </a:lvl2pPr>
              <a:lvl3pPr marL="457200" lvl="2" indent="-261938" defTabSz="895350" eaLnBrk="1" hangingPunct="1">
                <a:buClr>
                  <a:schemeClr val="tx2"/>
                </a:buClr>
                <a:buSzPct val="120000"/>
                <a:buFont typeface="Arial" charset="0"/>
                <a:buChar char="–"/>
                <a:defRPr baseline="0">
                  <a:latin typeface="+mn-lt"/>
                  <a:ea typeface="Arial Unicode MS" pitchFamily="34" charset="-128"/>
                  <a:cs typeface="Arial Unicode MS" pitchFamily="34" charset="-128"/>
                </a:defRPr>
              </a:lvl3pPr>
              <a:lvl4pPr marL="614363" lvl="3" indent="-155575" defTabSz="895350" eaLnBrk="1" hangingPunct="1">
                <a:buClr>
                  <a:schemeClr val="tx2"/>
                </a:buClr>
                <a:buSzPct val="120000"/>
                <a:buFont typeface="Arial" charset="0"/>
                <a:buChar char="▫"/>
                <a:defRPr baseline="0">
                  <a:latin typeface="+mn-lt"/>
                  <a:ea typeface="Arial Unicode MS" pitchFamily="34" charset="-128"/>
                  <a:cs typeface="Arial Unicode MS" pitchFamily="34" charset="-128"/>
                </a:defRPr>
              </a:lvl4pPr>
              <a:lvl5pPr marL="749808" lvl="4" indent="-130175" defTabSz="895350" eaLnBrk="1" hangingPunct="1">
                <a:buClr>
                  <a:schemeClr val="tx2"/>
                </a:buClr>
                <a:buSzPct val="89000"/>
                <a:buFont typeface="Arial" charset="0"/>
                <a:buChar char="-"/>
                <a:defRPr baseline="0">
                  <a:latin typeface="+mn-lt"/>
                  <a:ea typeface="Arial Unicode MS" pitchFamily="34" charset="-128"/>
                  <a:cs typeface="Arial Unicode MS" pitchFamily="34" charset="-128"/>
                </a:defRPr>
              </a:lvl5pPr>
              <a:lvl6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 baseline="0">
                  <a:latin typeface="+mn-lt"/>
                </a:defRPr>
              </a:lvl6pPr>
              <a:lvl7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 baseline="0">
                  <a:latin typeface="+mn-lt"/>
                </a:defRPr>
              </a:lvl7pPr>
              <a:lvl8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 baseline="0">
                  <a:latin typeface="+mn-lt"/>
                </a:defRPr>
              </a:lvl8pPr>
              <a:lvl9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 baseline="0">
                  <a:latin typeface="+mn-lt"/>
                </a:defRPr>
              </a:lvl9pPr>
            </a:lstStyle>
            <a:p>
              <a:r>
                <a:rPr lang="en-GB" sz="2000" dirty="0">
                  <a:latin typeface="Arial" panose="020B0604020202020204" pitchFamily="34" charset="0"/>
                  <a:ea typeface="Arial Unicode MS"/>
                  <a:cs typeface="Arial" panose="020B0604020202020204" pitchFamily="34" charset="0"/>
                </a:rPr>
                <a:t>Patient </a:t>
              </a:r>
              <a:r>
                <a:rPr lang="en-GB" sz="2000" b="1" dirty="0">
                  <a:latin typeface="Arial" panose="020B0604020202020204" pitchFamily="34" charset="0"/>
                  <a:ea typeface="Arial Unicode MS"/>
                  <a:cs typeface="Arial" panose="020B0604020202020204" pitchFamily="34" charset="0"/>
                </a:rPr>
                <a:t>waiting time </a:t>
              </a:r>
              <a:r>
                <a:rPr lang="en-GB" sz="2000" dirty="0">
                  <a:latin typeface="Arial" panose="020B0604020202020204" pitchFamily="34" charset="0"/>
                  <a:ea typeface="Arial Unicode MS"/>
                  <a:cs typeface="Arial" panose="020B0604020202020204" pitchFamily="34" charset="0"/>
                </a:rPr>
                <a:t>in clinics is 2-5 hours, </a:t>
              </a:r>
              <a:r>
                <a:rPr lang="en-GB" sz="2000" dirty="0" smtClean="0">
                  <a:latin typeface="Arial" panose="020B0604020202020204" pitchFamily="34" charset="0"/>
                  <a:ea typeface="Arial Unicode MS"/>
                  <a:cs typeface="Arial" panose="020B0604020202020204" pitchFamily="34" charset="0"/>
                </a:rPr>
                <a:t>with </a:t>
              </a:r>
              <a:r>
                <a:rPr lang="en-GB" sz="2000" dirty="0">
                  <a:latin typeface="Arial" panose="020B0604020202020204" pitchFamily="34" charset="0"/>
                  <a:ea typeface="Arial Unicode MS"/>
                  <a:cs typeface="Arial" panose="020B0604020202020204" pitchFamily="34" charset="0"/>
                </a:rPr>
                <a:t>on average 79% of time in clinic spent waiting</a:t>
              </a:r>
            </a:p>
          </p:txBody>
        </p:sp>
        <p:sp>
          <p:nvSpPr>
            <p:cNvPr id="8" name="Rectangle 13"/>
            <p:cNvSpPr txBox="1">
              <a:spLocks/>
            </p:cNvSpPr>
            <p:nvPr/>
          </p:nvSpPr>
          <p:spPr>
            <a:xfrm>
              <a:off x="6163070" y="2444536"/>
              <a:ext cx="3605891" cy="1161903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73472" tIns="73472" rIns="73472" bIns="73472" numCol="1" anchor="ctr" anchorCtr="0" compatLnSpc="1">
              <a:prstTxWarp prst="textNoShape">
                <a:avLst/>
              </a:prstTxWarp>
              <a:noAutofit/>
            </a:bodyPr>
            <a:lstStyle>
              <a:lvl1pPr marL="0" lvl="0" indent="0" defTabSz="895350" eaLnBrk="1" hangingPunct="1">
                <a:buClr>
                  <a:schemeClr val="tx2"/>
                </a:buClr>
                <a:defRPr baseline="0">
                  <a:latin typeface="+mn-lt"/>
                  <a:ea typeface="Arial Unicode MS" pitchFamily="34" charset="-128"/>
                  <a:cs typeface="Arial Unicode MS" pitchFamily="34" charset="-128"/>
                </a:defRPr>
              </a:lvl1pPr>
              <a:lvl2pPr marL="193675" lvl="1" indent="-192088" defTabSz="895350" eaLnBrk="1" hangingPunct="1">
                <a:buClr>
                  <a:schemeClr val="tx2"/>
                </a:buClr>
                <a:buSzPct val="125000"/>
                <a:buFont typeface="Arial" charset="0"/>
                <a:buChar char="▪"/>
                <a:defRPr baseline="0">
                  <a:latin typeface="+mn-lt"/>
                  <a:ea typeface="Arial Unicode MS" pitchFamily="34" charset="-128"/>
                  <a:cs typeface="Arial Unicode MS" pitchFamily="34" charset="-128"/>
                </a:defRPr>
              </a:lvl2pPr>
              <a:lvl3pPr marL="457200" lvl="2" indent="-261938" defTabSz="895350" eaLnBrk="1" hangingPunct="1">
                <a:buClr>
                  <a:schemeClr val="tx2"/>
                </a:buClr>
                <a:buSzPct val="120000"/>
                <a:buFont typeface="Arial" charset="0"/>
                <a:buChar char="–"/>
                <a:defRPr baseline="0">
                  <a:latin typeface="+mn-lt"/>
                  <a:ea typeface="Arial Unicode MS" pitchFamily="34" charset="-128"/>
                  <a:cs typeface="Arial Unicode MS" pitchFamily="34" charset="-128"/>
                </a:defRPr>
              </a:lvl3pPr>
              <a:lvl4pPr marL="614363" lvl="3" indent="-155575" defTabSz="895350" eaLnBrk="1" hangingPunct="1">
                <a:buClr>
                  <a:schemeClr val="tx2"/>
                </a:buClr>
                <a:buSzPct val="120000"/>
                <a:buFont typeface="Arial" charset="0"/>
                <a:buChar char="▫"/>
                <a:defRPr baseline="0">
                  <a:latin typeface="+mn-lt"/>
                  <a:ea typeface="Arial Unicode MS" pitchFamily="34" charset="-128"/>
                  <a:cs typeface="Arial Unicode MS" pitchFamily="34" charset="-128"/>
                </a:defRPr>
              </a:lvl4pPr>
              <a:lvl5pPr marL="749808" lvl="4" indent="-130175" defTabSz="895350" eaLnBrk="1" hangingPunct="1">
                <a:buClr>
                  <a:schemeClr val="tx2"/>
                </a:buClr>
                <a:buSzPct val="89000"/>
                <a:buFont typeface="Arial" charset="0"/>
                <a:buChar char="-"/>
                <a:defRPr baseline="0">
                  <a:latin typeface="+mn-lt"/>
                  <a:ea typeface="Arial Unicode MS" pitchFamily="34" charset="-128"/>
                  <a:cs typeface="Arial Unicode MS" pitchFamily="34" charset="-128"/>
                </a:defRPr>
              </a:lvl5pPr>
              <a:lvl6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 baseline="0">
                  <a:latin typeface="+mn-lt"/>
                </a:defRPr>
              </a:lvl6pPr>
              <a:lvl7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 baseline="0">
                  <a:latin typeface="+mn-lt"/>
                </a:defRPr>
              </a:lvl7pPr>
              <a:lvl8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 baseline="0">
                  <a:latin typeface="+mn-lt"/>
                </a:defRPr>
              </a:lvl8pPr>
              <a:lvl9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 baseline="0">
                  <a:latin typeface="+mn-lt"/>
                </a:defRPr>
              </a:lvl9pPr>
            </a:lstStyle>
            <a:p>
              <a:r>
                <a:rPr lang="en-GB" sz="2000" b="1" dirty="0">
                  <a:latin typeface="Arial" panose="020B0604020202020204" pitchFamily="34" charset="0"/>
                  <a:ea typeface="Arial Unicode MS"/>
                  <a:cs typeface="Arial" panose="020B0604020202020204" pitchFamily="34" charset="0"/>
                </a:rPr>
                <a:t>Essential (medical) supplies </a:t>
              </a:r>
              <a:r>
                <a:rPr lang="en-GB" sz="2000" dirty="0">
                  <a:latin typeface="Arial" panose="020B0604020202020204" pitchFamily="34" charset="0"/>
                  <a:ea typeface="Arial Unicode MS"/>
                  <a:cs typeface="Arial" panose="020B0604020202020204" pitchFamily="34" charset="0"/>
                </a:rPr>
                <a:t>are often missing at clinic level, because </a:t>
              </a:r>
              <a:r>
                <a:rPr lang="en-GB" sz="2000" dirty="0" smtClean="0">
                  <a:latin typeface="Arial" panose="020B0604020202020204" pitchFamily="34" charset="0"/>
                  <a:ea typeface="Arial Unicode MS"/>
                  <a:cs typeface="Arial" panose="020B0604020202020204" pitchFamily="34" charset="0"/>
                </a:rPr>
                <a:t>of </a:t>
              </a:r>
              <a:r>
                <a:rPr lang="en-GB" sz="2000" dirty="0">
                  <a:latin typeface="Arial" panose="020B0604020202020204" pitchFamily="34" charset="0"/>
                  <a:ea typeface="Arial Unicode MS"/>
                  <a:cs typeface="Arial" panose="020B0604020202020204" pitchFamily="34" charset="0"/>
                </a:rPr>
                <a:t>a broken and unresponsive </a:t>
              </a:r>
              <a:r>
                <a:rPr lang="en-GB" sz="2000" b="1" dirty="0" smtClean="0">
                  <a:latin typeface="Arial" panose="020B0604020202020204" pitchFamily="34" charset="0"/>
                  <a:ea typeface="Arial Unicode MS"/>
                  <a:cs typeface="Arial" panose="020B0604020202020204" pitchFamily="34" charset="0"/>
                </a:rPr>
                <a:t>supply </a:t>
              </a:r>
              <a:r>
                <a:rPr lang="en-GB" sz="2000" b="1" dirty="0">
                  <a:latin typeface="Arial" panose="020B0604020202020204" pitchFamily="34" charset="0"/>
                  <a:ea typeface="Arial Unicode MS"/>
                  <a:cs typeface="Arial" panose="020B0604020202020204" pitchFamily="34" charset="0"/>
                </a:rPr>
                <a:t>chain</a:t>
              </a:r>
            </a:p>
          </p:txBody>
        </p:sp>
        <p:sp>
          <p:nvSpPr>
            <p:cNvPr id="9" name="Rectangle 32"/>
            <p:cNvSpPr txBox="1">
              <a:spLocks/>
            </p:cNvSpPr>
            <p:nvPr/>
          </p:nvSpPr>
          <p:spPr>
            <a:xfrm>
              <a:off x="2423041" y="2444536"/>
              <a:ext cx="3605891" cy="1161903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73472" tIns="73472" rIns="73472" bIns="73472" numCol="1" anchor="ctr" anchorCtr="0" compatLnSpc="1">
              <a:prstTxWarp prst="textNoShape">
                <a:avLst/>
              </a:prstTxWarp>
              <a:noAutofit/>
            </a:bodyPr>
            <a:lstStyle>
              <a:lvl1pPr marL="0" lvl="0" indent="0" defTabSz="895350" eaLnBrk="1" hangingPunct="1">
                <a:buClr>
                  <a:schemeClr val="tx2"/>
                </a:buClr>
                <a:defRPr baseline="0">
                  <a:latin typeface="+mn-lt"/>
                  <a:ea typeface="Arial Unicode MS" pitchFamily="34" charset="-128"/>
                  <a:cs typeface="Arial Unicode MS" pitchFamily="34" charset="-128"/>
                </a:defRPr>
              </a:lvl1pPr>
              <a:lvl2pPr marL="193675" lvl="1" indent="-192088" defTabSz="895350" eaLnBrk="1" hangingPunct="1">
                <a:buClr>
                  <a:schemeClr val="tx2"/>
                </a:buClr>
                <a:buSzPct val="125000"/>
                <a:buFont typeface="Arial" charset="0"/>
                <a:buChar char="▪"/>
                <a:defRPr baseline="0">
                  <a:latin typeface="+mn-lt"/>
                  <a:ea typeface="Arial Unicode MS" pitchFamily="34" charset="-128"/>
                  <a:cs typeface="Arial Unicode MS" pitchFamily="34" charset="-128"/>
                </a:defRPr>
              </a:lvl2pPr>
              <a:lvl3pPr marL="457200" lvl="2" indent="-261938" defTabSz="895350" eaLnBrk="1" hangingPunct="1">
                <a:buClr>
                  <a:schemeClr val="tx2"/>
                </a:buClr>
                <a:buSzPct val="120000"/>
                <a:buFont typeface="Arial" charset="0"/>
                <a:buChar char="–"/>
                <a:defRPr baseline="0">
                  <a:latin typeface="+mn-lt"/>
                  <a:ea typeface="Arial Unicode MS" pitchFamily="34" charset="-128"/>
                  <a:cs typeface="Arial Unicode MS" pitchFamily="34" charset="-128"/>
                </a:defRPr>
              </a:lvl3pPr>
              <a:lvl4pPr marL="614363" lvl="3" indent="-155575" defTabSz="895350" eaLnBrk="1" hangingPunct="1">
                <a:buClr>
                  <a:schemeClr val="tx2"/>
                </a:buClr>
                <a:buSzPct val="120000"/>
                <a:buFont typeface="Arial" charset="0"/>
                <a:buChar char="▫"/>
                <a:defRPr baseline="0">
                  <a:latin typeface="+mn-lt"/>
                  <a:ea typeface="Arial Unicode MS" pitchFamily="34" charset="-128"/>
                  <a:cs typeface="Arial Unicode MS" pitchFamily="34" charset="-128"/>
                </a:defRPr>
              </a:lvl4pPr>
              <a:lvl5pPr marL="749808" lvl="4" indent="-130175" defTabSz="895350" eaLnBrk="1" hangingPunct="1">
                <a:buClr>
                  <a:schemeClr val="tx2"/>
                </a:buClr>
                <a:buSzPct val="89000"/>
                <a:buFont typeface="Arial" charset="0"/>
                <a:buChar char="-"/>
                <a:defRPr baseline="0">
                  <a:latin typeface="+mn-lt"/>
                  <a:ea typeface="Arial Unicode MS" pitchFamily="34" charset="-128"/>
                  <a:cs typeface="Arial Unicode MS" pitchFamily="34" charset="-128"/>
                </a:defRPr>
              </a:lvl5pPr>
              <a:lvl6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 baseline="0">
                  <a:latin typeface="+mn-lt"/>
                </a:defRPr>
              </a:lvl6pPr>
              <a:lvl7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 baseline="0">
                  <a:latin typeface="+mn-lt"/>
                </a:defRPr>
              </a:lvl7pPr>
              <a:lvl8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 baseline="0">
                  <a:latin typeface="+mn-lt"/>
                </a:defRPr>
              </a:lvl8pPr>
              <a:lvl9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 baseline="0">
                  <a:latin typeface="+mn-lt"/>
                </a:defRPr>
              </a:lvl9pPr>
            </a:lstStyle>
            <a:p>
              <a:r>
                <a:rPr lang="en-GB" sz="2000" dirty="0">
                  <a:latin typeface="Arial" panose="020B0604020202020204" pitchFamily="34" charset="0"/>
                  <a:ea typeface="Arial Unicode MS"/>
                  <a:cs typeface="Arial" panose="020B0604020202020204" pitchFamily="34" charset="0"/>
                </a:rPr>
                <a:t>80% of clinics are not “fit for purpose”, with </a:t>
              </a:r>
              <a:r>
                <a:rPr lang="en-GB" sz="2000" b="1" dirty="0">
                  <a:latin typeface="Arial" panose="020B0604020202020204" pitchFamily="34" charset="0"/>
                  <a:ea typeface="Arial Unicode MS"/>
                  <a:cs typeface="Arial" panose="020B0604020202020204" pitchFamily="34" charset="0"/>
                </a:rPr>
                <a:t>obsolete or inadequate </a:t>
              </a:r>
              <a:r>
                <a:rPr lang="en-GB" sz="2000" dirty="0" smtClean="0">
                  <a:latin typeface="Arial" panose="020B0604020202020204" pitchFamily="34" charset="0"/>
                  <a:ea typeface="Arial Unicode MS"/>
                  <a:cs typeface="Arial" panose="020B0604020202020204" pitchFamily="34" charset="0"/>
                </a:rPr>
                <a:t>i</a:t>
              </a:r>
              <a:r>
                <a:rPr lang="en-GB" sz="2000" b="1" dirty="0" smtClean="0">
                  <a:latin typeface="Arial" panose="020B0604020202020204" pitchFamily="34" charset="0"/>
                  <a:ea typeface="Arial Unicode MS"/>
                  <a:cs typeface="Arial" panose="020B0604020202020204" pitchFamily="34" charset="0"/>
                </a:rPr>
                <a:t>nfrastructure</a:t>
              </a:r>
              <a:endParaRPr lang="en-GB" sz="2000" b="1" dirty="0">
                <a:latin typeface="Arial" panose="020B0604020202020204" pitchFamily="34" charset="0"/>
                <a:ea typeface="Arial Unicode MS"/>
                <a:cs typeface="Arial" panose="020B0604020202020204" pitchFamily="34" charset="0"/>
              </a:endParaRPr>
            </a:p>
          </p:txBody>
        </p:sp>
        <p:sp>
          <p:nvSpPr>
            <p:cNvPr id="11" name="Rectangle 40"/>
            <p:cNvSpPr txBox="1">
              <a:spLocks/>
            </p:cNvSpPr>
            <p:nvPr/>
          </p:nvSpPr>
          <p:spPr>
            <a:xfrm>
              <a:off x="2423041" y="1128248"/>
              <a:ext cx="3605891" cy="1161903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73472" tIns="73472" rIns="73472" bIns="73472" numCol="1" anchor="ctr" anchorCtr="0" compatLnSpc="1">
              <a:prstTxWarp prst="textNoShape">
                <a:avLst/>
              </a:prstTxWarp>
              <a:noAutofit/>
            </a:bodyPr>
            <a:lstStyle>
              <a:lvl1pPr marL="0" lvl="0" indent="0" defTabSz="895350" eaLnBrk="1" hangingPunct="1">
                <a:buClr>
                  <a:schemeClr val="tx2"/>
                </a:buClr>
                <a:defRPr baseline="0">
                  <a:latin typeface="+mn-lt"/>
                  <a:ea typeface="Arial Unicode MS" pitchFamily="34" charset="-128"/>
                  <a:cs typeface="Arial Unicode MS" pitchFamily="34" charset="-128"/>
                </a:defRPr>
              </a:lvl1pPr>
              <a:lvl2pPr marL="193675" lvl="1" indent="-192088" defTabSz="895350" eaLnBrk="1" hangingPunct="1">
                <a:buClr>
                  <a:schemeClr val="tx2"/>
                </a:buClr>
                <a:buSzPct val="125000"/>
                <a:buFont typeface="Arial" charset="0"/>
                <a:buChar char="▪"/>
                <a:defRPr baseline="0">
                  <a:latin typeface="+mn-lt"/>
                  <a:ea typeface="Arial Unicode MS" pitchFamily="34" charset="-128"/>
                  <a:cs typeface="Arial Unicode MS" pitchFamily="34" charset="-128"/>
                </a:defRPr>
              </a:lvl2pPr>
              <a:lvl3pPr marL="457200" lvl="2" indent="-261938" defTabSz="895350" eaLnBrk="1" hangingPunct="1">
                <a:buClr>
                  <a:schemeClr val="tx2"/>
                </a:buClr>
                <a:buSzPct val="120000"/>
                <a:buFont typeface="Arial" charset="0"/>
                <a:buChar char="–"/>
                <a:defRPr baseline="0">
                  <a:latin typeface="+mn-lt"/>
                  <a:ea typeface="Arial Unicode MS" pitchFamily="34" charset="-128"/>
                  <a:cs typeface="Arial Unicode MS" pitchFamily="34" charset="-128"/>
                </a:defRPr>
              </a:lvl3pPr>
              <a:lvl4pPr marL="614363" lvl="3" indent="-155575" defTabSz="895350" eaLnBrk="1" hangingPunct="1">
                <a:buClr>
                  <a:schemeClr val="tx2"/>
                </a:buClr>
                <a:buSzPct val="120000"/>
                <a:buFont typeface="Arial" charset="0"/>
                <a:buChar char="▫"/>
                <a:defRPr baseline="0">
                  <a:latin typeface="+mn-lt"/>
                  <a:ea typeface="Arial Unicode MS" pitchFamily="34" charset="-128"/>
                  <a:cs typeface="Arial Unicode MS" pitchFamily="34" charset="-128"/>
                </a:defRPr>
              </a:lvl4pPr>
              <a:lvl5pPr marL="749808" lvl="4" indent="-130175" defTabSz="895350" eaLnBrk="1" hangingPunct="1">
                <a:buClr>
                  <a:schemeClr val="tx2"/>
                </a:buClr>
                <a:buSzPct val="89000"/>
                <a:buFont typeface="Arial" charset="0"/>
                <a:buChar char="-"/>
                <a:defRPr baseline="0">
                  <a:latin typeface="+mn-lt"/>
                  <a:ea typeface="Arial Unicode MS" pitchFamily="34" charset="-128"/>
                  <a:cs typeface="Arial Unicode MS" pitchFamily="34" charset="-128"/>
                </a:defRPr>
              </a:lvl5pPr>
              <a:lvl6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 baseline="0">
                  <a:latin typeface="+mn-lt"/>
                </a:defRPr>
              </a:lvl6pPr>
              <a:lvl7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 baseline="0">
                  <a:latin typeface="+mn-lt"/>
                </a:defRPr>
              </a:lvl7pPr>
              <a:lvl8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 baseline="0">
                  <a:latin typeface="+mn-lt"/>
                </a:defRPr>
              </a:lvl8pPr>
              <a:lvl9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 baseline="0">
                  <a:latin typeface="+mn-lt"/>
                </a:defRPr>
              </a:lvl9pPr>
            </a:lstStyle>
            <a:p>
              <a:r>
                <a:rPr lang="en-GB" sz="2000" dirty="0">
                  <a:latin typeface="Arial" panose="020B0604020202020204" pitchFamily="34" charset="0"/>
                  <a:ea typeface="Arial Unicode MS"/>
                  <a:cs typeface="Arial" panose="020B0604020202020204" pitchFamily="34" charset="0"/>
                </a:rPr>
                <a:t>Patients experience </a:t>
              </a:r>
              <a:r>
                <a:rPr lang="en-GB" sz="2000" b="1" dirty="0">
                  <a:latin typeface="Arial" panose="020B0604020202020204" pitchFamily="34" charset="0"/>
                  <a:ea typeface="Arial Unicode MS"/>
                  <a:cs typeface="Arial" panose="020B0604020202020204" pitchFamily="34" charset="0"/>
                </a:rPr>
                <a:t>low-quality service delivery</a:t>
              </a:r>
              <a:r>
                <a:rPr lang="en-GB" sz="2000" dirty="0">
                  <a:latin typeface="Arial" panose="020B0604020202020204" pitchFamily="34" charset="0"/>
                  <a:ea typeface="Arial Unicode MS"/>
                  <a:cs typeface="Arial" panose="020B0604020202020204" pitchFamily="34" charset="0"/>
                </a:rPr>
                <a:t>, with </a:t>
              </a:r>
              <a:r>
                <a:rPr lang="en-GB" sz="2000" b="1" dirty="0">
                  <a:latin typeface="Arial" panose="020B0604020202020204" pitchFamily="34" charset="0"/>
                  <a:ea typeface="Arial Unicode MS"/>
                  <a:cs typeface="Arial" panose="020B0604020202020204" pitchFamily="34" charset="0"/>
                </a:rPr>
                <a:t>non-integrated care </a:t>
              </a:r>
              <a:r>
                <a:rPr lang="en-GB" sz="2000" dirty="0">
                  <a:latin typeface="Arial" panose="020B0604020202020204" pitchFamily="34" charset="0"/>
                  <a:ea typeface="Arial Unicode MS"/>
                  <a:cs typeface="Arial" panose="020B0604020202020204" pitchFamily="34" charset="0"/>
                </a:rPr>
                <a:t>that is not aligned with the patient’s needs</a:t>
              </a:r>
            </a:p>
          </p:txBody>
        </p:sp>
      </p:grpSp>
      <p:pic>
        <p:nvPicPr>
          <p:cNvPr id="13314" name="Picture 2" descr="Image result for long patient wait at clinics+south afric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6521" y="4825630"/>
            <a:ext cx="1835944" cy="1679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http://cdn.mg.co.za/crop/content/images/2014/06/12/stockout1mgonline.jpg/600x60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90" y="4825629"/>
            <a:ext cx="1395261" cy="1679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5"/>
          <a:srcRect l="19209" t="16237" r="40605" b="18073"/>
          <a:stretch/>
        </p:blipFill>
        <p:spPr>
          <a:xfrm>
            <a:off x="6169045" y="4660790"/>
            <a:ext cx="1624316" cy="1843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080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PPT template - 04-03-201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ZA" sz="4800" dirty="0" smtClean="0"/>
              <a:t>Ideal Clinic Initiative (ICI)</a:t>
            </a:r>
            <a:br>
              <a:rPr lang="en-ZA" sz="4800" dirty="0" smtClean="0"/>
            </a:br>
            <a:r>
              <a:rPr lang="en-US" sz="4400" b="1" dirty="0" smtClean="0"/>
              <a:t/>
            </a:r>
            <a:br>
              <a:rPr lang="en-US" sz="4400" b="1" dirty="0" smtClean="0"/>
            </a:br>
            <a:r>
              <a:rPr lang="en-ZA" dirty="0" smtClean="0"/>
              <a:t> </a:t>
            </a:r>
            <a:endParaRPr lang="en-ZA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sz="2800" dirty="0">
              <a:solidFill>
                <a:schemeClr val="tx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3" y="5816778"/>
            <a:ext cx="1946149" cy="722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266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704088"/>
            <a:ext cx="8507288" cy="996720"/>
          </a:xfrm>
        </p:spPr>
        <p:txBody>
          <a:bodyPr>
            <a:normAutofit/>
          </a:bodyPr>
          <a:lstStyle/>
          <a:p>
            <a:r>
              <a:rPr lang="en-ZA" sz="4000" dirty="0">
                <a:latin typeface="Arial"/>
                <a:cs typeface="Arial"/>
              </a:rPr>
              <a:t>What is the Ideal Clinic Initiative (ICI)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5" y="1935480"/>
            <a:ext cx="5688632" cy="4389120"/>
          </a:xfrm>
        </p:spPr>
        <p:txBody>
          <a:bodyPr>
            <a:normAutofit/>
          </a:bodyPr>
          <a:lstStyle/>
          <a:p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The Ideal Clinic initiative aspires to transform </a:t>
            </a:r>
            <a:r>
              <a:rPr lang="en-GB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PHC services by:-</a:t>
            </a:r>
          </a:p>
          <a:p>
            <a:pPr lvl="1">
              <a:spcBef>
                <a:spcPct val="50000"/>
              </a:spcBef>
            </a:pPr>
            <a:r>
              <a:rPr lang="en-GB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Strengthening </a:t>
            </a: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the public healthcare </a:t>
            </a:r>
            <a:r>
              <a:rPr lang="en-GB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system</a:t>
            </a:r>
          </a:p>
          <a:p>
            <a:pPr lvl="1">
              <a:spcBef>
                <a:spcPct val="50000"/>
              </a:spcBef>
            </a:pPr>
            <a:r>
              <a:rPr lang="en-GB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Ensuring </a:t>
            </a: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consistently good quality of care </a:t>
            </a:r>
            <a:r>
              <a:rPr lang="en-GB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is delivered</a:t>
            </a:r>
            <a:endParaRPr lang="en-GB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5805264"/>
            <a:ext cx="9144000" cy="10527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50000"/>
              </a:spcBef>
            </a:pPr>
            <a:r>
              <a:rPr lang="en-GB" sz="2400" dirty="0">
                <a:solidFill>
                  <a:schemeClr val="tx1"/>
                </a:solidFill>
              </a:rPr>
              <a:t>A fundamental building block of National Health Insurance (NHI</a:t>
            </a:r>
            <a:r>
              <a:rPr lang="en-GB" sz="2400" dirty="0" smtClean="0">
                <a:solidFill>
                  <a:schemeClr val="tx1"/>
                </a:solidFill>
              </a:rPr>
              <a:t>)</a:t>
            </a:r>
            <a:endParaRPr lang="en-GB" sz="2000" dirty="0">
              <a:solidFill>
                <a:schemeClr val="tx1"/>
              </a:solidFill>
            </a:endParaRP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66" t="20635" r="14774" b="36706"/>
          <a:stretch/>
        </p:blipFill>
        <p:spPr bwMode="auto">
          <a:xfrm>
            <a:off x="5842354" y="1916832"/>
            <a:ext cx="3194142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00320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9770" y="0"/>
            <a:ext cx="8683019" cy="924712"/>
          </a:xfrm>
        </p:spPr>
        <p:txBody>
          <a:bodyPr>
            <a:noAutofit/>
          </a:bodyPr>
          <a:lstStyle/>
          <a:p>
            <a:r>
              <a:rPr lang="en-ZA" sz="4000" dirty="0">
                <a:latin typeface="Arial"/>
                <a:cs typeface="Arial"/>
              </a:rPr>
              <a:t>What is the Ideal Clinic Initiative (ICI)</a:t>
            </a:r>
            <a:endParaRPr lang="en-US" sz="4000" dirty="0">
              <a:latin typeface="Arial"/>
              <a:cs typeface="Arial"/>
            </a:endParaRPr>
          </a:p>
        </p:txBody>
      </p:sp>
      <p:sp>
        <p:nvSpPr>
          <p:cNvPr id="4" name="Content Placeholder 9"/>
          <p:cNvSpPr>
            <a:spLocks noGrp="1"/>
          </p:cNvSpPr>
          <p:nvPr>
            <p:ph idx="1"/>
          </p:nvPr>
        </p:nvSpPr>
        <p:spPr>
          <a:xfrm>
            <a:off x="0" y="836712"/>
            <a:ext cx="9146779" cy="4655916"/>
          </a:xfrm>
        </p:spPr>
        <p:txBody>
          <a:bodyPr>
            <a:noAutofit/>
          </a:bodyPr>
          <a:lstStyle/>
          <a:p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The ‘Ideal Clinic’ (IC) initiative aims to systematically improve and correct deficiencies in Primary Health Care (PHC) facilities in the public sector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To achieve this an Ideal Clinic requires good infrastructure, adequate staff, adequate medicine and supplies, laboratory services, good administrative processes and adequate bulk supplies.</a:t>
            </a:r>
          </a:p>
          <a:p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Additionally stakeholder support is required to ensure the provision of quality health services to the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community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2" descr="#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437112"/>
            <a:ext cx="9146780" cy="2300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1641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28650" y="365128"/>
            <a:ext cx="851535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rial"/>
                <a:cs typeface="Arial"/>
              </a:rPr>
              <a:t>Key aspects of the </a:t>
            </a:r>
            <a:r>
              <a:rPr lang="en-ZA" sz="4000" dirty="0">
                <a:latin typeface="Arial"/>
                <a:cs typeface="Arial"/>
              </a:rPr>
              <a:t>Ideal Clinic Initiative </a:t>
            </a:r>
            <a:r>
              <a:rPr lang="en-US" sz="4000" dirty="0" smtClean="0">
                <a:latin typeface="Arial"/>
                <a:cs typeface="Arial"/>
              </a:rPr>
              <a:t>ICI </a:t>
            </a:r>
            <a:endParaRPr lang="en-ZA" sz="4000" dirty="0">
              <a:latin typeface="Arial"/>
              <a:cs typeface="Arial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 lnSpcReduction="10000"/>
          </a:bodyPr>
          <a:lstStyle/>
          <a:p>
            <a:pPr>
              <a:spcBef>
                <a:spcPts val="882"/>
              </a:spcBef>
            </a:pPr>
            <a:r>
              <a:rPr lang="en-ZA" sz="2600" dirty="0">
                <a:latin typeface="Arial" panose="020B0604020202020204" pitchFamily="34" charset="0"/>
                <a:cs typeface="Arial" panose="020B0604020202020204" pitchFamily="34" charset="0"/>
              </a:rPr>
              <a:t>Range of services </a:t>
            </a:r>
            <a:r>
              <a:rPr lang="en-Z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(PHC package of care)</a:t>
            </a:r>
            <a:endParaRPr lang="en-ZA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882"/>
              </a:spcBef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Provision of good quality integrated health services to the community</a:t>
            </a:r>
          </a:p>
          <a:p>
            <a:pPr>
              <a:spcBef>
                <a:spcPts val="882"/>
              </a:spcBef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 clinic with good infrastructure </a:t>
            </a:r>
          </a:p>
          <a:p>
            <a:pPr>
              <a:spcBef>
                <a:spcPts val="882"/>
              </a:spcBef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Adequate staff</a:t>
            </a:r>
          </a:p>
          <a:p>
            <a:pPr>
              <a:spcBef>
                <a:spcPts val="882"/>
              </a:spcBef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Adequate medicine and supplies</a:t>
            </a:r>
          </a:p>
          <a:p>
            <a:pPr>
              <a:spcBef>
                <a:spcPts val="882"/>
              </a:spcBef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Good administrative processes and adequate bulk supplies </a:t>
            </a:r>
          </a:p>
          <a:p>
            <a:pPr>
              <a:spcBef>
                <a:spcPts val="882"/>
              </a:spcBef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Use applicable clinical policies, protocols, guidelines as well as partner and stakeholder support</a:t>
            </a:r>
          </a:p>
          <a:p>
            <a:pPr marL="0" indent="0">
              <a:buNone/>
            </a:pPr>
            <a:endParaRPr lang="en-US" dirty="0">
              <a:solidFill>
                <a:schemeClr val="bg1">
                  <a:lumMod val="50000"/>
                </a:schemeClr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7041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 idx="4294967295"/>
          </p:nvPr>
        </p:nvSpPr>
        <p:spPr>
          <a:xfrm>
            <a:off x="0" y="2"/>
            <a:ext cx="9144000" cy="10890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US" sz="4000" dirty="0">
                <a:solidFill>
                  <a:schemeClr val="tx1"/>
                </a:solidFill>
                <a:latin typeface="Arial"/>
                <a:ea typeface="+mj-ea"/>
                <a:cs typeface="Arial"/>
              </a:rPr>
              <a:t>Ideal Clinic dashboard components and sub-components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63" y="1089026"/>
            <a:ext cx="9128038" cy="5768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744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PPT template - 04-03-201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ZA" sz="4800" dirty="0" smtClean="0"/>
              <a:t>Current Clinic-Laboratory Interface (CLI) challenges</a:t>
            </a:r>
            <a:br>
              <a:rPr lang="en-ZA" sz="4800" dirty="0" smtClean="0"/>
            </a:br>
            <a:r>
              <a:rPr lang="en-US" sz="4400" b="1" dirty="0" smtClean="0"/>
              <a:t/>
            </a:r>
            <a:br>
              <a:rPr lang="en-US" sz="4400" b="1" dirty="0" smtClean="0"/>
            </a:br>
            <a:r>
              <a:rPr lang="en-ZA" dirty="0" smtClean="0"/>
              <a:t> </a:t>
            </a:r>
            <a:endParaRPr lang="en-ZA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sz="2800" dirty="0">
              <a:solidFill>
                <a:schemeClr val="tx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3" y="5816778"/>
            <a:ext cx="1946149" cy="722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575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526" y="2"/>
            <a:ext cx="9133475" cy="1325563"/>
          </a:xfrm>
        </p:spPr>
        <p:txBody>
          <a:bodyPr>
            <a:normAutofit/>
          </a:bodyPr>
          <a:lstStyle/>
          <a:p>
            <a:r>
              <a:rPr lang="en-ZA" sz="4000" dirty="0">
                <a:latin typeface="Arial"/>
                <a:cs typeface="Arial"/>
              </a:rPr>
              <a:t>What is the Clinic-Laboratory Interface (CLI)</a:t>
            </a:r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4265826675"/>
              </p:ext>
            </p:extLst>
          </p:nvPr>
        </p:nvGraphicFramePr>
        <p:xfrm>
          <a:off x="0" y="980728"/>
          <a:ext cx="9144000" cy="5877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18" name="Group 17"/>
          <p:cNvGrpSpPr/>
          <p:nvPr/>
        </p:nvGrpSpPr>
        <p:grpSpPr>
          <a:xfrm>
            <a:off x="7381863" y="908720"/>
            <a:ext cx="1753163" cy="2003054"/>
            <a:chOff x="0" y="1318068"/>
            <a:chExt cx="2088232" cy="2003054"/>
          </a:xfrm>
        </p:grpSpPr>
        <p:sp>
          <p:nvSpPr>
            <p:cNvPr id="15" name="Rectangle 14"/>
            <p:cNvSpPr/>
            <p:nvPr/>
          </p:nvSpPr>
          <p:spPr>
            <a:xfrm>
              <a:off x="0" y="1318068"/>
              <a:ext cx="2088232" cy="64807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ZA" dirty="0" smtClean="0">
                  <a:solidFill>
                    <a:schemeClr val="tx1"/>
                  </a:solidFill>
                </a:rPr>
                <a:t>Pre-Analytical Phase</a:t>
              </a:r>
              <a:endParaRPr lang="en-ZA" dirty="0">
                <a:solidFill>
                  <a:schemeClr val="tx1"/>
                </a:solidFill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0" y="1995559"/>
              <a:ext cx="2088232" cy="648072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ZA" dirty="0" smtClean="0">
                  <a:solidFill>
                    <a:schemeClr val="tx1"/>
                  </a:solidFill>
                </a:rPr>
                <a:t>Analytical Phase</a:t>
              </a:r>
              <a:endParaRPr lang="en-ZA" dirty="0">
                <a:solidFill>
                  <a:schemeClr val="tx1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0" y="2673050"/>
              <a:ext cx="2088232" cy="648072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ZA" dirty="0" smtClean="0">
                  <a:solidFill>
                    <a:schemeClr val="tx1"/>
                  </a:solidFill>
                </a:rPr>
                <a:t>Post-Analytical Phase</a:t>
              </a:r>
              <a:endParaRPr lang="en-ZA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32144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txBody>
          <a:bodyPr>
            <a:noAutofit/>
          </a:bodyPr>
          <a:lstStyle/>
          <a:p>
            <a:r>
              <a:rPr lang="en-US" sz="4000" dirty="0">
                <a:latin typeface="Arial"/>
                <a:cs typeface="Arial"/>
              </a:rPr>
              <a:t>Classroom exercise</a:t>
            </a:r>
            <a:br>
              <a:rPr lang="en-US" sz="4000" dirty="0">
                <a:latin typeface="Arial"/>
                <a:cs typeface="Arial"/>
              </a:rPr>
            </a:br>
            <a:r>
              <a:rPr lang="en-US" sz="4000" dirty="0">
                <a:latin typeface="Arial"/>
                <a:cs typeface="Arial"/>
              </a:rPr>
              <a:t>Challenges: Clinic-Laboratory Interface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rgbClr val="385723"/>
            </a:solidFill>
          </a:ln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2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1.In your group, please discuss the following question-</a:t>
            </a:r>
          </a:p>
          <a:p>
            <a:pPr marL="0" indent="0">
              <a:buNone/>
            </a:pP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What are the current clinic-laboratory interface challenges at both the health facility and laboratory levels?</a:t>
            </a:r>
          </a:p>
          <a:p>
            <a:pPr marL="0" indent="0">
              <a:buNone/>
            </a:pPr>
            <a:endParaRPr lang="en-US" sz="26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2. After your discussion the facilitator will provide your group with post-it. </a:t>
            </a:r>
          </a:p>
          <a:p>
            <a:r>
              <a:rPr lang="en-US" sz="2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Identify the top 3-5 challenges. </a:t>
            </a:r>
          </a:p>
          <a:p>
            <a:r>
              <a:rPr lang="en-US" sz="2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Please add these at the appropriate phase on the flipchart-</a:t>
            </a:r>
          </a:p>
          <a:p>
            <a:r>
              <a:rPr lang="en-US" sz="2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Pre-Analytical, Analytical and Post-Analytical.</a:t>
            </a: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1285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8"/>
            <a:ext cx="851535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rial"/>
                <a:cs typeface="Arial"/>
              </a:rPr>
              <a:t>Current </a:t>
            </a:r>
            <a:r>
              <a:rPr lang="en-ZA" sz="4000" dirty="0">
                <a:latin typeface="Arial"/>
                <a:cs typeface="Arial"/>
              </a:rPr>
              <a:t>Ideal Clinic Initiative </a:t>
            </a:r>
            <a:r>
              <a:rPr lang="en-ZA" sz="4000" dirty="0" smtClean="0">
                <a:latin typeface="Arial"/>
                <a:cs typeface="Arial"/>
              </a:rPr>
              <a:t>(</a:t>
            </a:r>
            <a:r>
              <a:rPr lang="en-US" sz="4000" dirty="0" smtClean="0">
                <a:latin typeface="Arial"/>
                <a:cs typeface="Arial"/>
              </a:rPr>
              <a:t>CLI) </a:t>
            </a:r>
            <a:r>
              <a:rPr lang="en-US" sz="4000" dirty="0">
                <a:latin typeface="Arial"/>
                <a:cs typeface="Arial"/>
              </a:rPr>
              <a:t>Challenges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fontAlgn="t"/>
            <a:r>
              <a:rPr lang="en-ZA" sz="2600" dirty="0">
                <a:latin typeface="Arial" panose="020B0604020202020204" pitchFamily="34" charset="0"/>
                <a:cs typeface="Arial" panose="020B0604020202020204" pitchFamily="34" charset="0"/>
              </a:rPr>
              <a:t>Non-standardised clinic-laboratory processes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t"/>
            <a:r>
              <a:rPr lang="en-Z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Multiple non-integrated requests </a:t>
            </a:r>
            <a:r>
              <a:rPr lang="en-ZA" sz="2600" dirty="0">
                <a:latin typeface="Arial" panose="020B0604020202020204" pitchFamily="34" charset="0"/>
                <a:cs typeface="Arial" panose="020B0604020202020204" pitchFamily="34" charset="0"/>
              </a:rPr>
              <a:t>forms in distribution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t"/>
            <a:r>
              <a:rPr lang="en-Z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Specimen </a:t>
            </a:r>
            <a:r>
              <a:rPr lang="en-ZA" sz="2600" dirty="0">
                <a:latin typeface="Arial" panose="020B0604020202020204" pitchFamily="34" charset="0"/>
                <a:cs typeface="Arial" panose="020B0604020202020204" pitchFamily="34" charset="0"/>
              </a:rPr>
              <a:t>collection materials availability and management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t"/>
            <a:r>
              <a:rPr lang="en-ZA" sz="2600" dirty="0">
                <a:latin typeface="Arial" panose="020B0604020202020204" pitchFamily="34" charset="0"/>
                <a:cs typeface="Arial" panose="020B0604020202020204" pitchFamily="34" charset="0"/>
              </a:rPr>
              <a:t>Inconsistent courier collection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t"/>
            <a:r>
              <a:rPr lang="en-ZA" sz="2600" dirty="0">
                <a:latin typeface="Arial" panose="020B0604020202020204" pitchFamily="34" charset="0"/>
                <a:cs typeface="Arial" panose="020B0604020202020204" pitchFamily="34" charset="0"/>
              </a:rPr>
              <a:t>Non-structured recording of laboratory </a:t>
            </a:r>
            <a:r>
              <a:rPr lang="en-Z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results 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t"/>
            <a:r>
              <a:rPr lang="en-ZA" sz="2600" dirty="0">
                <a:latin typeface="Arial" panose="020B0604020202020204" pitchFamily="34" charset="0"/>
                <a:cs typeface="Arial" panose="020B0604020202020204" pitchFamily="34" charset="0"/>
              </a:rPr>
              <a:t>No guidelines on the collection, storage, packaging and transportation of laboratory specimens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9186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 idx="4294967295"/>
          </p:nvPr>
        </p:nvSpPr>
        <p:spPr>
          <a:xfrm>
            <a:off x="179512" y="332656"/>
            <a:ext cx="8964488" cy="1224682"/>
          </a:xfrm>
        </p:spPr>
        <p:txBody>
          <a:bodyPr>
            <a:noAutofit/>
          </a:bodyPr>
          <a:lstStyle/>
          <a:p>
            <a:r>
              <a:rPr lang="en-ZA" sz="4000" dirty="0">
                <a:latin typeface="Arial"/>
                <a:cs typeface="Arial"/>
              </a:rPr>
              <a:t>Analysis of CLI Errors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29" y="1340770"/>
            <a:ext cx="8352928" cy="46942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79512" y="6165304"/>
            <a:ext cx="8964488" cy="6926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dirty="0" smtClean="0">
                <a:solidFill>
                  <a:schemeClr val="tx1"/>
                </a:solidFill>
              </a:rPr>
              <a:t>Most of the errors occur the pre and post analytical phase</a:t>
            </a:r>
            <a:endParaRPr lang="en-ZA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9017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PPT template - 04-03-201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 smtClean="0"/>
              <a:t>Rationale for </a:t>
            </a:r>
            <a:r>
              <a:rPr lang="en-US" sz="4800" dirty="0"/>
              <a:t>the development of the PHC Laboratory Toolkit to address CLI </a:t>
            </a:r>
            <a:r>
              <a:rPr lang="en-US" sz="4800" dirty="0" smtClean="0"/>
              <a:t>challenges</a:t>
            </a:r>
            <a:r>
              <a:rPr lang="en-US" sz="4400" b="1" dirty="0"/>
              <a:t/>
            </a:r>
            <a:br>
              <a:rPr lang="en-US" sz="4400" b="1" dirty="0"/>
            </a:br>
            <a:r>
              <a:rPr lang="en-ZA" dirty="0" smtClean="0"/>
              <a:t> </a:t>
            </a:r>
            <a:endParaRPr lang="en-ZA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sz="2800" dirty="0">
              <a:solidFill>
                <a:schemeClr val="tx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3" y="5816778"/>
            <a:ext cx="1946149" cy="722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539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latin typeface="Arial"/>
                <a:cs typeface="Arial"/>
              </a:rPr>
              <a:t>Rationale for the  PHC Laboratory toolkit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ZA" sz="2600" dirty="0">
                <a:latin typeface="Arial"/>
                <a:cs typeface="Arial"/>
              </a:rPr>
              <a:t>The aim is to improve </a:t>
            </a:r>
            <a:r>
              <a:rPr lang="en-ZA" sz="2600" dirty="0" smtClean="0">
                <a:latin typeface="Arial"/>
                <a:cs typeface="Arial"/>
              </a:rPr>
              <a:t>the clinic-laboratory interface (CLI) to offer an effective and efficient health care service with the broader goal of improving patient outcome</a:t>
            </a:r>
          </a:p>
          <a:p>
            <a:pPr marL="0" indent="0">
              <a:buNone/>
            </a:pPr>
            <a:endParaRPr lang="en-ZA" sz="2400" dirty="0" smtClean="0">
              <a:latin typeface="+mj-l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27584" y="3501008"/>
            <a:ext cx="3240360" cy="32403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54823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000" dirty="0">
                <a:solidFill>
                  <a:schemeClr val="tx1"/>
                </a:solidFill>
                <a:latin typeface="Arial"/>
                <a:cs typeface="Arial"/>
              </a:rPr>
              <a:t>To implement </a:t>
            </a:r>
            <a:r>
              <a:rPr lang="en-ZA" sz="2000" i="1" dirty="0">
                <a:solidFill>
                  <a:schemeClr val="tx1"/>
                </a:solidFill>
                <a:latin typeface="Arial"/>
                <a:cs typeface="Arial"/>
              </a:rPr>
              <a:t>standardised processes </a:t>
            </a:r>
            <a:r>
              <a:rPr lang="en-ZA" sz="2000" dirty="0">
                <a:solidFill>
                  <a:schemeClr val="tx1"/>
                </a:solidFill>
                <a:latin typeface="Arial"/>
                <a:cs typeface="Arial"/>
              </a:rPr>
              <a:t>for the Clinic Laboratory Interface (CLI) in the pre and post-analytical phases.</a:t>
            </a:r>
          </a:p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932040" y="3501008"/>
            <a:ext cx="3240360" cy="324036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ZA" sz="2000" dirty="0">
                <a:solidFill>
                  <a:srgbClr val="000000"/>
                </a:solidFill>
                <a:latin typeface="Arial"/>
                <a:cs typeface="Arial"/>
              </a:rPr>
              <a:t>To implement </a:t>
            </a:r>
            <a:r>
              <a:rPr lang="en-ZA" sz="2000" i="1" dirty="0">
                <a:solidFill>
                  <a:srgbClr val="000000"/>
                </a:solidFill>
                <a:latin typeface="Arial"/>
                <a:cs typeface="Arial"/>
              </a:rPr>
              <a:t>standardised practices </a:t>
            </a:r>
            <a:r>
              <a:rPr lang="en-ZA" sz="2000" dirty="0">
                <a:solidFill>
                  <a:srgbClr val="000000"/>
                </a:solidFill>
                <a:latin typeface="Arial"/>
                <a:cs typeface="Arial"/>
              </a:rPr>
              <a:t>related to</a:t>
            </a:r>
            <a:r>
              <a:rPr lang="en-ZA" dirty="0">
                <a:solidFill>
                  <a:srgbClr val="000000"/>
                </a:solidFill>
                <a:latin typeface="Arial"/>
                <a:cs typeface="Arial"/>
              </a:rPr>
              <a:t>:-</a:t>
            </a:r>
          </a:p>
          <a:p>
            <a:pPr marL="342900" indent="-342900">
              <a:buFont typeface="Arial"/>
              <a:buChar char="•"/>
            </a:pPr>
            <a:r>
              <a:rPr lang="en-ZA" dirty="0">
                <a:solidFill>
                  <a:srgbClr val="000000"/>
                </a:solidFill>
                <a:latin typeface="Arial"/>
                <a:cs typeface="Arial"/>
              </a:rPr>
              <a:t>Integrated laboratory request forms</a:t>
            </a:r>
          </a:p>
          <a:p>
            <a:pPr marL="342900" indent="-342900">
              <a:buFont typeface="Arial"/>
              <a:buChar char="•"/>
            </a:pPr>
            <a:r>
              <a:rPr lang="en-ZA" dirty="0">
                <a:solidFill>
                  <a:srgbClr val="000000"/>
                </a:solidFill>
                <a:latin typeface="Arial"/>
                <a:cs typeface="Arial"/>
              </a:rPr>
              <a:t>Process to request specimen collection materials.</a:t>
            </a:r>
          </a:p>
          <a:p>
            <a:pPr marL="342900" indent="-342900">
              <a:buFont typeface="Arial"/>
              <a:buChar char="•"/>
            </a:pPr>
            <a:r>
              <a:rPr lang="en-ZA" dirty="0">
                <a:solidFill>
                  <a:srgbClr val="000000"/>
                </a:solidFill>
                <a:latin typeface="Arial"/>
                <a:cs typeface="Arial"/>
              </a:rPr>
              <a:t>Specimen recording within the health facility</a:t>
            </a:r>
            <a:r>
              <a:rPr lang="en-ZA" sz="2000" dirty="0">
                <a:solidFill>
                  <a:srgbClr val="000000"/>
                </a:solidFill>
                <a:latin typeface="Arial"/>
                <a:cs typeface="Arial"/>
              </a:rPr>
              <a:t>.</a:t>
            </a:r>
          </a:p>
          <a:p>
            <a:pPr algn="ctr"/>
            <a:endParaRPr lang="en-US" sz="2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2928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-2195"/>
            <a:ext cx="8964488" cy="1198947"/>
          </a:xfrm>
        </p:spPr>
        <p:txBody>
          <a:bodyPr>
            <a:normAutofit/>
          </a:bodyPr>
          <a:lstStyle/>
          <a:p>
            <a:r>
              <a:rPr lang="en-US" sz="4000" dirty="0" smtClean="0">
                <a:latin typeface="Arial"/>
                <a:cs typeface="Arial"/>
              </a:rPr>
              <a:t>What is the PHC </a:t>
            </a:r>
            <a:r>
              <a:rPr lang="en-US" sz="4000" dirty="0">
                <a:latin typeface="Arial"/>
                <a:cs typeface="Arial"/>
              </a:rPr>
              <a:t>Laboratory </a:t>
            </a:r>
            <a:r>
              <a:rPr lang="en-US" sz="4000" dirty="0" smtClean="0">
                <a:latin typeface="Arial"/>
                <a:cs typeface="Arial"/>
              </a:rPr>
              <a:t>Toolkit</a:t>
            </a:r>
            <a:endParaRPr lang="en-US" sz="4000" dirty="0">
              <a:latin typeface="Arial"/>
              <a:cs typeface="Arial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052736"/>
            <a:ext cx="9036495" cy="5400600"/>
          </a:xfrm>
        </p:spPr>
        <p:txBody>
          <a:bodyPr>
            <a:noAutofit/>
          </a:bodyPr>
          <a:lstStyle/>
          <a:p>
            <a:pPr lvl="0">
              <a:buClr>
                <a:srgbClr val="E7BC29"/>
              </a:buClr>
            </a:pPr>
            <a:r>
              <a:rPr lang="en-US" sz="2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PHC Laboratory Toolkit consists of:-</a:t>
            </a:r>
            <a:endParaRPr lang="en-US" sz="26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buClr>
                <a:srgbClr val="A5B592"/>
              </a:buClr>
            </a:pPr>
            <a:r>
              <a:rPr lang="en-US" sz="2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PHC Essential </a:t>
            </a:r>
            <a:r>
              <a:rPr lang="en-US" sz="2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Laboratory List (ELL)</a:t>
            </a:r>
          </a:p>
          <a:p>
            <a:pPr lvl="1">
              <a:buClr>
                <a:srgbClr val="A5B592"/>
              </a:buClr>
            </a:pPr>
            <a:r>
              <a:rPr lang="en-US" sz="2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PHC </a:t>
            </a:r>
            <a:r>
              <a:rPr lang="en-US" sz="2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laboratory handbook: to provide guidance for the selection of appropriate laboratory tests, specimen collection and preservation, storage, recording and courier collection. </a:t>
            </a:r>
          </a:p>
          <a:p>
            <a:pPr lvl="1">
              <a:buClr>
                <a:srgbClr val="A5B592"/>
              </a:buClr>
            </a:pPr>
            <a:r>
              <a:rPr lang="en-US" sz="2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N1 </a:t>
            </a:r>
            <a:r>
              <a:rPr lang="en-US" sz="2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PHC request form: integrated request form for routine tests based on the Essential Laboratory List (ELL)</a:t>
            </a:r>
          </a:p>
          <a:p>
            <a:pPr lvl="1">
              <a:buClr>
                <a:srgbClr val="A5B592"/>
              </a:buClr>
            </a:pPr>
            <a:r>
              <a:rPr lang="en-US" sz="2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N2 Cytology request </a:t>
            </a:r>
            <a:r>
              <a:rPr lang="en-US" sz="2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form: request form for pap smears</a:t>
            </a:r>
            <a:endParaRPr lang="en-US" sz="26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buClr>
                <a:srgbClr val="A5B592"/>
              </a:buClr>
            </a:pPr>
            <a:r>
              <a:rPr lang="en-US" sz="2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N3 Specimen Collection Materials Order </a:t>
            </a:r>
            <a:r>
              <a:rPr lang="en-US" sz="2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Book: new standardized form for ordering specimen collection materials</a:t>
            </a:r>
            <a:endParaRPr lang="en-US" sz="26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buClr>
                <a:srgbClr val="A5B592"/>
              </a:buClr>
            </a:pPr>
            <a:r>
              <a:rPr lang="en-US" sz="2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N4 Facility Specimen </a:t>
            </a:r>
            <a:r>
              <a:rPr lang="en-US" sz="2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Register: for recording samples prior to courier collection</a:t>
            </a:r>
            <a:endParaRPr lang="en-ZA" sz="26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7129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>
                <a:latin typeface="Arial"/>
                <a:cs typeface="Arial"/>
              </a:rPr>
              <a:t>Pictures </a:t>
            </a:r>
            <a:r>
              <a:rPr lang="en-US" sz="4000" dirty="0">
                <a:latin typeface="Arial"/>
                <a:cs typeface="Arial"/>
              </a:rPr>
              <a:t>of the toolkit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4171" y="1543595"/>
            <a:ext cx="2786113" cy="402370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86629" y="1690691"/>
            <a:ext cx="2760075" cy="389407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3716" y="1541130"/>
            <a:ext cx="2775446" cy="4179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798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60649"/>
            <a:ext cx="78867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rial"/>
                <a:cs typeface="Arial"/>
              </a:rPr>
              <a:t>Pictures of the toolkit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9458" y="1716213"/>
            <a:ext cx="2865084" cy="38884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2259" y="1716213"/>
            <a:ext cx="2687649" cy="3825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62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latin typeface="Arial"/>
                <a:cs typeface="Arial"/>
              </a:rPr>
              <a:t>Pictures of the toolkit </a:t>
            </a:r>
            <a:endParaRPr lang="en-ZA" sz="4000" dirty="0">
              <a:latin typeface="Arial"/>
              <a:cs typeface="Arial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45" y="1844824"/>
            <a:ext cx="6097796" cy="4331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863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748464" cy="1440160"/>
          </a:xfrm>
        </p:spPr>
        <p:txBody>
          <a:bodyPr>
            <a:noAutofit/>
          </a:bodyPr>
          <a:lstStyle/>
          <a:p>
            <a:r>
              <a:rPr lang="en-US" sz="4000" dirty="0">
                <a:latin typeface="Arial"/>
                <a:cs typeface="Arial"/>
              </a:rPr>
              <a:t>Rollout-approach for the PHC Laboratory Toolkit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5" y="2132856"/>
            <a:ext cx="8784976" cy="4191744"/>
          </a:xfrm>
        </p:spPr>
        <p:txBody>
          <a:bodyPr>
            <a:normAutofit/>
          </a:bodyPr>
          <a:lstStyle/>
          <a:p>
            <a:r>
              <a:rPr lang="en-US" sz="2400" dirty="0" smtClean="0">
                <a:latin typeface="+mj-lt"/>
              </a:rPr>
              <a:t>It is anticipated that orientation to the use of this  PHC toolkit will be provided in a cascade training  approach jointly by local NHLS laboratory staff and the Regional training centers ( RTCs)  to health  facility and laboratory staff  </a:t>
            </a:r>
          </a:p>
          <a:p>
            <a:r>
              <a:rPr lang="en-ZA" sz="2400" dirty="0">
                <a:latin typeface="+mj-lt"/>
              </a:rPr>
              <a:t>This </a:t>
            </a:r>
            <a:r>
              <a:rPr lang="en-ZA" sz="2400" dirty="0" smtClean="0">
                <a:latin typeface="+mj-lt"/>
              </a:rPr>
              <a:t>toolkit has </a:t>
            </a:r>
            <a:r>
              <a:rPr lang="en-ZA" sz="2400" dirty="0">
                <a:latin typeface="+mj-lt"/>
              </a:rPr>
              <a:t>been designed to provide the facility manager with guidance to manage and monitor consistent availability of appropriate laboratory services</a:t>
            </a:r>
            <a:endParaRPr lang="en-US" sz="2400" dirty="0" smtClean="0">
              <a:latin typeface="+mj-lt"/>
            </a:endParaRPr>
          </a:p>
          <a:p>
            <a:pPr marL="0" indent="0">
              <a:buNone/>
            </a:pPr>
            <a:endParaRPr lang="en-US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605894084"/>
              </p:ext>
            </p:extLst>
          </p:nvPr>
        </p:nvGraphicFramePr>
        <p:xfrm>
          <a:off x="107504" y="5229200"/>
          <a:ext cx="9036496" cy="14127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01903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23529" y="0"/>
            <a:ext cx="8291264" cy="1257368"/>
          </a:xfrm>
        </p:spPr>
        <p:txBody>
          <a:bodyPr>
            <a:noAutofit/>
          </a:bodyPr>
          <a:lstStyle/>
          <a:p>
            <a:r>
              <a:rPr lang="en-US" sz="4000" dirty="0">
                <a:latin typeface="Arial"/>
                <a:cs typeface="Arial"/>
              </a:rPr>
              <a:t>Facility level: Monitoring </a:t>
            </a:r>
            <a:br>
              <a:rPr lang="en-US" sz="4000" dirty="0">
                <a:latin typeface="Arial"/>
                <a:cs typeface="Arial"/>
              </a:rPr>
            </a:br>
            <a:r>
              <a:rPr lang="en-US" sz="4000" dirty="0">
                <a:latin typeface="Arial"/>
                <a:cs typeface="Arial"/>
              </a:rPr>
              <a:t>Ideal clinic sub component 14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21775" t="24407" r="21222" b="12594"/>
          <a:stretch/>
        </p:blipFill>
        <p:spPr>
          <a:xfrm>
            <a:off x="323529" y="1273392"/>
            <a:ext cx="7996264" cy="4968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205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latin typeface="Arial"/>
                <a:cs typeface="Arial"/>
              </a:rPr>
              <a:t>Facility level: Monitoring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1680" y="1916832"/>
            <a:ext cx="5400600" cy="252028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576" y="4581128"/>
            <a:ext cx="3497623" cy="129614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7984" y="4581128"/>
            <a:ext cx="3888432" cy="1302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766012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22"/>
            <a:ext cx="8750796" cy="1047650"/>
          </a:xfrm>
        </p:spPr>
        <p:txBody>
          <a:bodyPr>
            <a:noAutofit/>
          </a:bodyPr>
          <a:lstStyle/>
          <a:p>
            <a:r>
              <a:rPr lang="en-US" sz="4000" dirty="0">
                <a:latin typeface="Arial"/>
                <a:cs typeface="Arial"/>
              </a:rPr>
              <a:t>National level:</a:t>
            </a:r>
            <a:br>
              <a:rPr lang="en-US" sz="4000" dirty="0">
                <a:latin typeface="Arial"/>
                <a:cs typeface="Arial"/>
              </a:rPr>
            </a:br>
            <a:r>
              <a:rPr lang="en-US" sz="4000" dirty="0">
                <a:latin typeface="Arial"/>
                <a:cs typeface="Arial"/>
              </a:rPr>
              <a:t>Monitoring parameters 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3" y="980728"/>
            <a:ext cx="9144000" cy="6021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664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8"/>
            <a:ext cx="851535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rial"/>
                <a:cs typeface="Arial"/>
              </a:rPr>
              <a:t>Additional Reading and Resources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Health system challenges </a:t>
            </a:r>
          </a:p>
          <a:p>
            <a:pPr lvl="1"/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Current status of PHC Services </a:t>
            </a:r>
          </a:p>
          <a:p>
            <a:pPr lvl="1"/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Patient’s journey: Vertical fragmented service delivery </a:t>
            </a:r>
          </a:p>
          <a:p>
            <a:pPr lvl="1"/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Inefficient and ineffective health system results</a:t>
            </a:r>
          </a:p>
          <a:p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Interventions to address health system inefficiencies and ineffectiveness </a:t>
            </a:r>
          </a:p>
          <a:p>
            <a:pPr lvl="1"/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National Development Plan (2030)</a:t>
            </a:r>
          </a:p>
          <a:p>
            <a:pPr lvl="1"/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Delivery initiatives to deliver on the NDP Goals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5477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  <p:tag name="TYPE" val="McK Moon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  <p:tag name="TYPE" val="McK Moon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5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3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4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2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2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2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2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  <p:tag name="TYPE" val="McK Moon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5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3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4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2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2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2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2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  <p:tag name="TYPE" val="McK Moon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1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5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3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4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2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2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2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2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  <p:tag name="TYPE" val="McK Moon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1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5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3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4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2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2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2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2"/>
</p:tagLst>
</file>

<file path=ppt/theme/theme1.xml><?xml version="1.0" encoding="utf-8"?>
<a:theme xmlns:a="http://schemas.openxmlformats.org/drawingml/2006/main" name="Operation PHAKISA (South Africa)_CF_RNS029">
  <a:themeElements>
    <a:clrScheme name="Current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BFE8EB"/>
      </a:accent1>
      <a:accent2>
        <a:srgbClr val="63A9AA"/>
      </a:accent2>
      <a:accent3>
        <a:srgbClr val="58BFED"/>
      </a:accent3>
      <a:accent4>
        <a:srgbClr val="4C7F96"/>
      </a:accent4>
      <a:accent5>
        <a:srgbClr val="8397B0"/>
      </a:accent5>
      <a:accent6>
        <a:srgbClr val="808080"/>
      </a:accent6>
      <a:hlink>
        <a:srgbClr val="58BFED"/>
      </a:hlink>
      <a:folHlink>
        <a:srgbClr val="4C7F96"/>
      </a:folHlink>
    </a:clrScheme>
    <a:fontScheme name="McKJapanese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9525">
          <a:solidFill>
            <a:schemeClr val="accent6"/>
          </a:solidFill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accent6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>
    <a:extraClrScheme>
      <a:clrScheme name="Current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BFE8EB"/>
        </a:accent1>
        <a:accent2>
          <a:srgbClr val="63A9AA"/>
        </a:accent2>
        <a:accent3>
          <a:srgbClr val="58BFED"/>
        </a:accent3>
        <a:accent4>
          <a:srgbClr val="4C7F96"/>
        </a:accent4>
        <a:accent5>
          <a:srgbClr val="8397B0"/>
        </a:accent5>
        <a:accent6>
          <a:srgbClr val="808080"/>
        </a:accent6>
        <a:hlink>
          <a:srgbClr val="58BFED"/>
        </a:hlink>
        <a:folHlink>
          <a:srgbClr val="4C7F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3846</TotalTime>
  <Words>1030</Words>
  <Application>Microsoft Office PowerPoint</Application>
  <PresentationFormat>On-screen Show (4:3)</PresentationFormat>
  <Paragraphs>177</Paragraphs>
  <Slides>28</Slides>
  <Notes>25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6" baseType="lpstr">
      <vt:lpstr>ＭＳ Ｐゴシック</vt:lpstr>
      <vt:lpstr>Arial</vt:lpstr>
      <vt:lpstr>Arial Unicode MS</vt:lpstr>
      <vt:lpstr>Calibri</vt:lpstr>
      <vt:lpstr>Calibri Light</vt:lpstr>
      <vt:lpstr>Operation PHAKISA (South Africa)_CF_RNS029</vt:lpstr>
      <vt:lpstr>Office Theme</vt:lpstr>
      <vt:lpstr>think-cell Slide</vt:lpstr>
      <vt:lpstr>Welcome to the Primary Health Care (PHC) Laboratory Toolkit Training of Trainers</vt:lpstr>
      <vt:lpstr>Background and Rationale for the development of the Primary Health Care (PHC) Laboratory Toolkit </vt:lpstr>
      <vt:lpstr>Session Objectives</vt:lpstr>
      <vt:lpstr>Session Format </vt:lpstr>
      <vt:lpstr>Context: PHC Laboratory Toolkit    </vt:lpstr>
      <vt:lpstr>PowerPoint Presentation</vt:lpstr>
      <vt:lpstr>Current status of PHC services</vt:lpstr>
      <vt:lpstr>Ideal Clinic Initiative (ICI)   </vt:lpstr>
      <vt:lpstr>What is the Ideal Clinic Initiative (ICI)</vt:lpstr>
      <vt:lpstr>What is the Ideal Clinic Initiative (ICI)</vt:lpstr>
      <vt:lpstr>Key aspects of the Ideal Clinic Initiative ICI </vt:lpstr>
      <vt:lpstr>Ideal Clinic dashboard components and sub-components</vt:lpstr>
      <vt:lpstr>Current Clinic-Laboratory Interface (CLI) challenges   </vt:lpstr>
      <vt:lpstr>What is the Clinic-Laboratory Interface (CLI)</vt:lpstr>
      <vt:lpstr>Classroom exercise Challenges: Clinic-Laboratory Interface </vt:lpstr>
      <vt:lpstr>Current Ideal Clinic Initiative (CLI) Challenges </vt:lpstr>
      <vt:lpstr>Analysis of CLI Errors</vt:lpstr>
      <vt:lpstr>Rationale for the development of the PHC Laboratory Toolkit to address CLI challenges  </vt:lpstr>
      <vt:lpstr>Rationale for the  PHC Laboratory toolkit </vt:lpstr>
      <vt:lpstr>What is the PHC Laboratory Toolkit</vt:lpstr>
      <vt:lpstr>Pictures of the toolkit </vt:lpstr>
      <vt:lpstr>Pictures of the toolkit </vt:lpstr>
      <vt:lpstr>Pictures of the toolkit </vt:lpstr>
      <vt:lpstr>Rollout-approach for the PHC Laboratory Toolkit </vt:lpstr>
      <vt:lpstr>Facility level: Monitoring  Ideal clinic sub component 14</vt:lpstr>
      <vt:lpstr>Facility level: Monitoring </vt:lpstr>
      <vt:lpstr>National level: Monitoring parameters </vt:lpstr>
      <vt:lpstr>Additional Reading and Resources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Naseem Cassim</dc:creator>
  <cp:lastModifiedBy>Hanlie Kapp</cp:lastModifiedBy>
  <cp:revision>459</cp:revision>
  <cp:lastPrinted>2017-12-14T09:38:34Z</cp:lastPrinted>
  <dcterms:created xsi:type="dcterms:W3CDTF">2016-11-07T05:57:23Z</dcterms:created>
  <dcterms:modified xsi:type="dcterms:W3CDTF">2018-01-19T09:34:16Z</dcterms:modified>
</cp:coreProperties>
</file>