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23"/>
  </p:notesMasterIdLst>
  <p:handoutMasterIdLst>
    <p:handoutMasterId r:id="rId24"/>
  </p:handoutMasterIdLst>
  <p:sldIdLst>
    <p:sldId id="256" r:id="rId3"/>
    <p:sldId id="258" r:id="rId4"/>
    <p:sldId id="259" r:id="rId5"/>
    <p:sldId id="328" r:id="rId6"/>
    <p:sldId id="329" r:id="rId7"/>
    <p:sldId id="330" r:id="rId8"/>
    <p:sldId id="317" r:id="rId9"/>
    <p:sldId id="320" r:id="rId10"/>
    <p:sldId id="319" r:id="rId11"/>
    <p:sldId id="327" r:id="rId12"/>
    <p:sldId id="321" r:id="rId13"/>
    <p:sldId id="322" r:id="rId14"/>
    <p:sldId id="318" r:id="rId15"/>
    <p:sldId id="332" r:id="rId16"/>
    <p:sldId id="333" r:id="rId17"/>
    <p:sldId id="334" r:id="rId18"/>
    <p:sldId id="323" r:id="rId19"/>
    <p:sldId id="331" r:id="rId20"/>
    <p:sldId id="313" r:id="rId21"/>
    <p:sldId id="285" r:id="rId2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78BF"/>
    <a:srgbClr val="2F7F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69" autoAdjust="0"/>
    <p:restoredTop sz="86422" autoAdjust="0"/>
  </p:normalViewPr>
  <p:slideViewPr>
    <p:cSldViewPr>
      <p:cViewPr varScale="1">
        <p:scale>
          <a:sx n="63" d="100"/>
          <a:sy n="63" d="100"/>
        </p:scale>
        <p:origin x="95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04A47F-08B5-4DFC-A515-AA7644C9634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64C4AE-BB1D-477F-9D35-E4E9A886F14C}">
      <dgm:prSet phldrT="[Text]"/>
      <dgm:spPr>
        <a:ln w="28575"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dirty="0" smtClean="0"/>
            <a:t>ICRM</a:t>
          </a:r>
          <a:endParaRPr lang="en-US" dirty="0"/>
        </a:p>
      </dgm:t>
    </dgm:pt>
    <dgm:pt modelId="{57D1C9D3-F3B8-47EB-B5E7-B0154377F4A3}" type="parTrans" cxnId="{E992357F-C251-40CF-8CAA-0BD190C485E5}">
      <dgm:prSet/>
      <dgm:spPr/>
      <dgm:t>
        <a:bodyPr/>
        <a:lstStyle/>
        <a:p>
          <a:endParaRPr lang="en-US"/>
        </a:p>
      </dgm:t>
    </dgm:pt>
    <dgm:pt modelId="{B14F57F9-13B2-4CC6-8161-24CA14994C7F}" type="sibTrans" cxnId="{E992357F-C251-40CF-8CAA-0BD190C485E5}">
      <dgm:prSet/>
      <dgm:spPr/>
      <dgm:t>
        <a:bodyPr/>
        <a:lstStyle/>
        <a:p>
          <a:endParaRPr lang="en-US"/>
        </a:p>
      </dgm:t>
    </dgm:pt>
    <dgm:pt modelId="{74854625-F6F5-4CC6-B0F2-10E5AC7E9F1B}">
      <dgm:prSet phldrT="[Text]"/>
      <dgm:spPr>
        <a:solidFill>
          <a:srgbClr val="FFC000"/>
        </a:solidFill>
        <a:ln w="28575"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dirty="0" smtClean="0"/>
            <a:t>Mission-driven</a:t>
          </a:r>
          <a:endParaRPr lang="en-US" dirty="0"/>
        </a:p>
      </dgm:t>
    </dgm:pt>
    <dgm:pt modelId="{2EA8CA2B-9FC9-43A4-913E-632F42A6A3FA}" type="parTrans" cxnId="{67CCDB85-4540-42DA-B64B-EEA12CA841E9}">
      <dgm:prSet/>
      <dgm:spPr/>
      <dgm:t>
        <a:bodyPr/>
        <a:lstStyle/>
        <a:p>
          <a:endParaRPr lang="en-US"/>
        </a:p>
      </dgm:t>
    </dgm:pt>
    <dgm:pt modelId="{1DF0C456-1FD0-400F-9053-6A0713C4B1FE}" type="sibTrans" cxnId="{67CCDB85-4540-42DA-B64B-EEA12CA841E9}">
      <dgm:prSet/>
      <dgm:spPr/>
      <dgm:t>
        <a:bodyPr/>
        <a:lstStyle/>
        <a:p>
          <a:endParaRPr lang="en-US"/>
        </a:p>
      </dgm:t>
    </dgm:pt>
    <dgm:pt modelId="{BADF9934-1171-4BA8-AFC0-022225E41E41}">
      <dgm:prSet phldrT="[Text]"/>
      <dgm:spPr>
        <a:solidFill>
          <a:schemeClr val="accent4"/>
        </a:solidFill>
        <a:ln w="28575"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dirty="0" smtClean="0"/>
            <a:t>Manageable </a:t>
          </a:r>
          <a:endParaRPr lang="en-ZA" dirty="0" smtClean="0"/>
        </a:p>
      </dgm:t>
    </dgm:pt>
    <dgm:pt modelId="{2E598B8F-3270-444E-9445-204D085F5682}" type="parTrans" cxnId="{77B36ECB-974F-4BA8-BFCA-8199E5253CB4}">
      <dgm:prSet/>
      <dgm:spPr/>
      <dgm:t>
        <a:bodyPr/>
        <a:lstStyle/>
        <a:p>
          <a:endParaRPr lang="en-US"/>
        </a:p>
      </dgm:t>
    </dgm:pt>
    <dgm:pt modelId="{C649FD98-2CBD-45B6-9B5C-B87382B2F741}" type="sibTrans" cxnId="{77B36ECB-974F-4BA8-BFCA-8199E5253CB4}">
      <dgm:prSet/>
      <dgm:spPr/>
      <dgm:t>
        <a:bodyPr/>
        <a:lstStyle/>
        <a:p>
          <a:endParaRPr lang="en-US"/>
        </a:p>
      </dgm:t>
    </dgm:pt>
    <dgm:pt modelId="{F83F2A08-9B29-452A-B399-E0BF52F185FA}">
      <dgm:prSet/>
      <dgm:spPr>
        <a:solidFill>
          <a:srgbClr val="C00000"/>
        </a:solidFill>
        <a:ln w="28575"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dirty="0" smtClean="0"/>
            <a:t> Meaningful</a:t>
          </a:r>
          <a:endParaRPr lang="en-ZA" dirty="0"/>
        </a:p>
      </dgm:t>
    </dgm:pt>
    <dgm:pt modelId="{C20E76C1-7A5F-4600-9916-BB1E977442DC}" type="parTrans" cxnId="{1A971C1B-7FBB-4C42-943D-BADC98E66789}">
      <dgm:prSet/>
      <dgm:spPr/>
      <dgm:t>
        <a:bodyPr/>
        <a:lstStyle/>
        <a:p>
          <a:endParaRPr lang="en-US"/>
        </a:p>
      </dgm:t>
    </dgm:pt>
    <dgm:pt modelId="{9EBFAED4-0D54-4FFF-A8D2-1ADB6E065119}" type="sibTrans" cxnId="{1A971C1B-7FBB-4C42-943D-BADC98E66789}">
      <dgm:prSet/>
      <dgm:spPr/>
      <dgm:t>
        <a:bodyPr/>
        <a:lstStyle/>
        <a:p>
          <a:endParaRPr lang="en-US"/>
        </a:p>
      </dgm:t>
    </dgm:pt>
    <dgm:pt modelId="{9A74F2A5-CD5C-40F3-8B3C-63EFEA9AC39E}">
      <dgm:prSet/>
      <dgm:spPr>
        <a:solidFill>
          <a:srgbClr val="D278BF"/>
        </a:solidFill>
        <a:ln w="28575"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dirty="0" smtClean="0"/>
            <a:t>Flexible </a:t>
          </a:r>
          <a:endParaRPr lang="en-US" dirty="0"/>
        </a:p>
      </dgm:t>
    </dgm:pt>
    <dgm:pt modelId="{7A589FF4-53B3-4BC2-B276-B55601E4389D}" type="parTrans" cxnId="{25B60169-8042-4DA1-8D92-905F3DAE99E5}">
      <dgm:prSet/>
      <dgm:spPr/>
      <dgm:t>
        <a:bodyPr/>
        <a:lstStyle/>
        <a:p>
          <a:endParaRPr lang="en-US"/>
        </a:p>
      </dgm:t>
    </dgm:pt>
    <dgm:pt modelId="{6690C23B-D08C-4419-ABAE-C10BA1FBD9F2}" type="sibTrans" cxnId="{25B60169-8042-4DA1-8D92-905F3DAE99E5}">
      <dgm:prSet/>
      <dgm:spPr/>
      <dgm:t>
        <a:bodyPr/>
        <a:lstStyle/>
        <a:p>
          <a:endParaRPr lang="en-US"/>
        </a:p>
      </dgm:t>
    </dgm:pt>
    <dgm:pt modelId="{978F5CC2-F73E-49FD-8F38-69FAC0AE8070}">
      <dgm:prSet/>
      <dgm:spPr>
        <a:solidFill>
          <a:srgbClr val="00B0F0"/>
        </a:solidFill>
        <a:ln w="28575"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dirty="0" smtClean="0"/>
            <a:t>Sustainable</a:t>
          </a:r>
          <a:endParaRPr lang="en-US" dirty="0"/>
        </a:p>
      </dgm:t>
    </dgm:pt>
    <dgm:pt modelId="{30B5F733-305B-4726-894D-E169DEF51804}" type="parTrans" cxnId="{C62C4EC4-61FC-4068-9045-CDBFBD1DDBCE}">
      <dgm:prSet/>
      <dgm:spPr/>
      <dgm:t>
        <a:bodyPr/>
        <a:lstStyle/>
        <a:p>
          <a:endParaRPr lang="en-US"/>
        </a:p>
      </dgm:t>
    </dgm:pt>
    <dgm:pt modelId="{B6A52288-A09D-4DBB-A7A4-D0C98059BEAB}" type="sibTrans" cxnId="{C62C4EC4-61FC-4068-9045-CDBFBD1DDBCE}">
      <dgm:prSet/>
      <dgm:spPr/>
      <dgm:t>
        <a:bodyPr/>
        <a:lstStyle/>
        <a:p>
          <a:endParaRPr lang="en-US"/>
        </a:p>
      </dgm:t>
    </dgm:pt>
    <dgm:pt modelId="{5D341E36-BE87-43DB-9C83-59CF9E14B5C1}">
      <dgm:prSet/>
      <dgm:spPr>
        <a:solidFill>
          <a:srgbClr val="00B050"/>
        </a:solidFill>
        <a:ln w="28575"/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en-US" dirty="0" smtClean="0"/>
            <a:t>Ongoing </a:t>
          </a:r>
          <a:endParaRPr lang="en-US" dirty="0"/>
        </a:p>
      </dgm:t>
    </dgm:pt>
    <dgm:pt modelId="{4E97CF32-931C-4D5F-A558-2181FE0F946B}" type="parTrans" cxnId="{A36B929B-5432-4ACA-A7BF-2802433CE191}">
      <dgm:prSet/>
      <dgm:spPr/>
      <dgm:t>
        <a:bodyPr/>
        <a:lstStyle/>
        <a:p>
          <a:endParaRPr lang="en-US"/>
        </a:p>
      </dgm:t>
    </dgm:pt>
    <dgm:pt modelId="{C72EA00F-6CEA-46B1-8149-4414AE9C262A}" type="sibTrans" cxnId="{A36B929B-5432-4ACA-A7BF-2802433CE191}">
      <dgm:prSet/>
      <dgm:spPr/>
      <dgm:t>
        <a:bodyPr/>
        <a:lstStyle/>
        <a:p>
          <a:endParaRPr lang="en-US"/>
        </a:p>
      </dgm:t>
    </dgm:pt>
    <dgm:pt modelId="{5D64DF80-D31D-4204-9C72-37C304D56C31}" type="pres">
      <dgm:prSet presAssocID="{0A04A47F-08B5-4DFC-A515-AA7644C9634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A29FD66-EF1B-447D-93D9-D9BF5FA3AD55}" type="pres">
      <dgm:prSet presAssocID="{9C64C4AE-BB1D-477F-9D35-E4E9A886F14C}" presName="root1" presStyleCnt="0"/>
      <dgm:spPr/>
    </dgm:pt>
    <dgm:pt modelId="{8D4EFF67-EA69-4791-AC4F-D20E471C6EE8}" type="pres">
      <dgm:prSet presAssocID="{9C64C4AE-BB1D-477F-9D35-E4E9A886F14C}" presName="LevelOneTextNode" presStyleLbl="node0" presStyleIdx="0" presStyleCnt="1" custScaleX="1542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2F93747-1DD6-457E-BD78-2148DD8B3DD9}" type="pres">
      <dgm:prSet presAssocID="{9C64C4AE-BB1D-477F-9D35-E4E9A886F14C}" presName="level2hierChild" presStyleCnt="0"/>
      <dgm:spPr/>
    </dgm:pt>
    <dgm:pt modelId="{45DD45D6-A952-4ECC-84E4-2EF7FBF4F697}" type="pres">
      <dgm:prSet presAssocID="{2EA8CA2B-9FC9-43A4-913E-632F42A6A3FA}" presName="conn2-1" presStyleLbl="parChTrans1D2" presStyleIdx="0" presStyleCnt="6"/>
      <dgm:spPr/>
      <dgm:t>
        <a:bodyPr/>
        <a:lstStyle/>
        <a:p>
          <a:endParaRPr lang="en-US"/>
        </a:p>
      </dgm:t>
    </dgm:pt>
    <dgm:pt modelId="{F202D46B-FC10-4168-877C-2F309DAA8B17}" type="pres">
      <dgm:prSet presAssocID="{2EA8CA2B-9FC9-43A4-913E-632F42A6A3FA}" presName="connTx" presStyleLbl="parChTrans1D2" presStyleIdx="0" presStyleCnt="6"/>
      <dgm:spPr/>
      <dgm:t>
        <a:bodyPr/>
        <a:lstStyle/>
        <a:p>
          <a:endParaRPr lang="en-US"/>
        </a:p>
      </dgm:t>
    </dgm:pt>
    <dgm:pt modelId="{94AE97F3-4745-4493-BE1C-18AD62F1DC7B}" type="pres">
      <dgm:prSet presAssocID="{74854625-F6F5-4CC6-B0F2-10E5AC7E9F1B}" presName="root2" presStyleCnt="0"/>
      <dgm:spPr/>
    </dgm:pt>
    <dgm:pt modelId="{9A3AC095-440C-4FE8-968C-3A164C2C01A1}" type="pres">
      <dgm:prSet presAssocID="{74854625-F6F5-4CC6-B0F2-10E5AC7E9F1B}" presName="LevelTwoTextNode" presStyleLbl="node2" presStyleIdx="0" presStyleCnt="6" custScaleX="1586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C44251-5466-4EDC-968D-0D8DC66581C2}" type="pres">
      <dgm:prSet presAssocID="{74854625-F6F5-4CC6-B0F2-10E5AC7E9F1B}" presName="level3hierChild" presStyleCnt="0"/>
      <dgm:spPr/>
    </dgm:pt>
    <dgm:pt modelId="{F191E187-A3EF-4DC9-809A-D4910A7BC81A}" type="pres">
      <dgm:prSet presAssocID="{C20E76C1-7A5F-4600-9916-BB1E977442DC}" presName="conn2-1" presStyleLbl="parChTrans1D2" presStyleIdx="1" presStyleCnt="6"/>
      <dgm:spPr/>
      <dgm:t>
        <a:bodyPr/>
        <a:lstStyle/>
        <a:p>
          <a:endParaRPr lang="en-US"/>
        </a:p>
      </dgm:t>
    </dgm:pt>
    <dgm:pt modelId="{77809CB6-0554-4795-9E1F-7FC0E1A2A996}" type="pres">
      <dgm:prSet presAssocID="{C20E76C1-7A5F-4600-9916-BB1E977442DC}" presName="connTx" presStyleLbl="parChTrans1D2" presStyleIdx="1" presStyleCnt="6"/>
      <dgm:spPr/>
      <dgm:t>
        <a:bodyPr/>
        <a:lstStyle/>
        <a:p>
          <a:endParaRPr lang="en-US"/>
        </a:p>
      </dgm:t>
    </dgm:pt>
    <dgm:pt modelId="{35CE7A3D-8A93-45C0-B8C4-FD4DA9AB8E2E}" type="pres">
      <dgm:prSet presAssocID="{F83F2A08-9B29-452A-B399-E0BF52F185FA}" presName="root2" presStyleCnt="0"/>
      <dgm:spPr/>
    </dgm:pt>
    <dgm:pt modelId="{8DADFD4E-6B9F-4AD9-9696-BB7B6E12F2DE}" type="pres">
      <dgm:prSet presAssocID="{F83F2A08-9B29-452A-B399-E0BF52F185FA}" presName="LevelTwoTextNode" presStyleLbl="node2" presStyleIdx="1" presStyleCnt="6" custScaleX="166552" custLinFactNeighborX="-832" custLinFactNeighborY="59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B71CF44-56F2-4175-A9BA-62C1DD22BD84}" type="pres">
      <dgm:prSet presAssocID="{F83F2A08-9B29-452A-B399-E0BF52F185FA}" presName="level3hierChild" presStyleCnt="0"/>
      <dgm:spPr/>
    </dgm:pt>
    <dgm:pt modelId="{F58921A3-FA15-42F4-AFA8-A530B2370C0D}" type="pres">
      <dgm:prSet presAssocID="{2E598B8F-3270-444E-9445-204D085F5682}" presName="conn2-1" presStyleLbl="parChTrans1D2" presStyleIdx="2" presStyleCnt="6"/>
      <dgm:spPr/>
      <dgm:t>
        <a:bodyPr/>
        <a:lstStyle/>
        <a:p>
          <a:endParaRPr lang="en-US"/>
        </a:p>
      </dgm:t>
    </dgm:pt>
    <dgm:pt modelId="{77CC6837-E577-4697-A19D-4E5ED01EF2E3}" type="pres">
      <dgm:prSet presAssocID="{2E598B8F-3270-444E-9445-204D085F5682}" presName="connTx" presStyleLbl="parChTrans1D2" presStyleIdx="2" presStyleCnt="6"/>
      <dgm:spPr/>
      <dgm:t>
        <a:bodyPr/>
        <a:lstStyle/>
        <a:p>
          <a:endParaRPr lang="en-US"/>
        </a:p>
      </dgm:t>
    </dgm:pt>
    <dgm:pt modelId="{22290EB0-57CF-4B8B-9D87-6C3D395C4C10}" type="pres">
      <dgm:prSet presAssocID="{BADF9934-1171-4BA8-AFC0-022225E41E41}" presName="root2" presStyleCnt="0"/>
      <dgm:spPr/>
    </dgm:pt>
    <dgm:pt modelId="{48261753-210D-4C14-A231-F45D983BBB5C}" type="pres">
      <dgm:prSet presAssocID="{BADF9934-1171-4BA8-AFC0-022225E41E41}" presName="LevelTwoTextNode" presStyleLbl="node2" presStyleIdx="2" presStyleCnt="6" custScaleX="16806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324558D-BA15-4AB2-AAEC-FA51DC083DB6}" type="pres">
      <dgm:prSet presAssocID="{BADF9934-1171-4BA8-AFC0-022225E41E41}" presName="level3hierChild" presStyleCnt="0"/>
      <dgm:spPr/>
    </dgm:pt>
    <dgm:pt modelId="{E1279DE6-8845-4CF7-AB5D-E7866A271B23}" type="pres">
      <dgm:prSet presAssocID="{4E97CF32-931C-4D5F-A558-2181FE0F946B}" presName="conn2-1" presStyleLbl="parChTrans1D2" presStyleIdx="3" presStyleCnt="6"/>
      <dgm:spPr/>
      <dgm:t>
        <a:bodyPr/>
        <a:lstStyle/>
        <a:p>
          <a:endParaRPr lang="en-US"/>
        </a:p>
      </dgm:t>
    </dgm:pt>
    <dgm:pt modelId="{1CDC9B58-2DE4-4B80-966E-424FA4F642DA}" type="pres">
      <dgm:prSet presAssocID="{4E97CF32-931C-4D5F-A558-2181FE0F946B}" presName="connTx" presStyleLbl="parChTrans1D2" presStyleIdx="3" presStyleCnt="6"/>
      <dgm:spPr/>
      <dgm:t>
        <a:bodyPr/>
        <a:lstStyle/>
        <a:p>
          <a:endParaRPr lang="en-US"/>
        </a:p>
      </dgm:t>
    </dgm:pt>
    <dgm:pt modelId="{2A32839E-2850-4245-8200-F64BF8BB851C}" type="pres">
      <dgm:prSet presAssocID="{5D341E36-BE87-43DB-9C83-59CF9E14B5C1}" presName="root2" presStyleCnt="0"/>
      <dgm:spPr/>
    </dgm:pt>
    <dgm:pt modelId="{6FF1A9DC-551A-439C-9601-F8B59B91E30D}" type="pres">
      <dgm:prSet presAssocID="{5D341E36-BE87-43DB-9C83-59CF9E14B5C1}" presName="LevelTwoTextNode" presStyleLbl="node2" presStyleIdx="3" presStyleCnt="6" custScaleX="16806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9E1710D-98A5-42C0-BD9D-45A90E7A07BB}" type="pres">
      <dgm:prSet presAssocID="{5D341E36-BE87-43DB-9C83-59CF9E14B5C1}" presName="level3hierChild" presStyleCnt="0"/>
      <dgm:spPr/>
    </dgm:pt>
    <dgm:pt modelId="{FB268762-C6DB-4FA8-A743-453F81E75C8E}" type="pres">
      <dgm:prSet presAssocID="{30B5F733-305B-4726-894D-E169DEF51804}" presName="conn2-1" presStyleLbl="parChTrans1D2" presStyleIdx="4" presStyleCnt="6"/>
      <dgm:spPr/>
      <dgm:t>
        <a:bodyPr/>
        <a:lstStyle/>
        <a:p>
          <a:endParaRPr lang="en-US"/>
        </a:p>
      </dgm:t>
    </dgm:pt>
    <dgm:pt modelId="{DB6BE3C9-47F0-48A1-8D76-1FB2F996A6C5}" type="pres">
      <dgm:prSet presAssocID="{30B5F733-305B-4726-894D-E169DEF51804}" presName="connTx" presStyleLbl="parChTrans1D2" presStyleIdx="4" presStyleCnt="6"/>
      <dgm:spPr/>
      <dgm:t>
        <a:bodyPr/>
        <a:lstStyle/>
        <a:p>
          <a:endParaRPr lang="en-US"/>
        </a:p>
      </dgm:t>
    </dgm:pt>
    <dgm:pt modelId="{BA39EB47-2CE4-4513-AA56-DFC98B9407EC}" type="pres">
      <dgm:prSet presAssocID="{978F5CC2-F73E-49FD-8F38-69FAC0AE8070}" presName="root2" presStyleCnt="0"/>
      <dgm:spPr/>
    </dgm:pt>
    <dgm:pt modelId="{A9BE3CBF-A1CA-467C-BE6C-84887072D98B}" type="pres">
      <dgm:prSet presAssocID="{978F5CC2-F73E-49FD-8F38-69FAC0AE8070}" presName="LevelTwoTextNode" presStyleLbl="node2" presStyleIdx="4" presStyleCnt="6" custScaleX="16806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C3173F7-387F-4E5C-862F-26CF36526A38}" type="pres">
      <dgm:prSet presAssocID="{978F5CC2-F73E-49FD-8F38-69FAC0AE8070}" presName="level3hierChild" presStyleCnt="0"/>
      <dgm:spPr/>
    </dgm:pt>
    <dgm:pt modelId="{8892D572-C431-4D70-9227-EFFA53C54AF6}" type="pres">
      <dgm:prSet presAssocID="{7A589FF4-53B3-4BC2-B276-B55601E4389D}" presName="conn2-1" presStyleLbl="parChTrans1D2" presStyleIdx="5" presStyleCnt="6"/>
      <dgm:spPr/>
      <dgm:t>
        <a:bodyPr/>
        <a:lstStyle/>
        <a:p>
          <a:endParaRPr lang="en-US"/>
        </a:p>
      </dgm:t>
    </dgm:pt>
    <dgm:pt modelId="{DB44BA9D-C04E-48ED-B126-ED8E7D4CCF92}" type="pres">
      <dgm:prSet presAssocID="{7A589FF4-53B3-4BC2-B276-B55601E4389D}" presName="connTx" presStyleLbl="parChTrans1D2" presStyleIdx="5" presStyleCnt="6"/>
      <dgm:spPr/>
      <dgm:t>
        <a:bodyPr/>
        <a:lstStyle/>
        <a:p>
          <a:endParaRPr lang="en-US"/>
        </a:p>
      </dgm:t>
    </dgm:pt>
    <dgm:pt modelId="{8434E3B3-DFA7-4FCF-9F19-16172222A2C2}" type="pres">
      <dgm:prSet presAssocID="{9A74F2A5-CD5C-40F3-8B3C-63EFEA9AC39E}" presName="root2" presStyleCnt="0"/>
      <dgm:spPr/>
    </dgm:pt>
    <dgm:pt modelId="{9B0E1153-FDAD-488D-9636-0FEA70E6040A}" type="pres">
      <dgm:prSet presAssocID="{9A74F2A5-CD5C-40F3-8B3C-63EFEA9AC39E}" presName="LevelTwoTextNode" presStyleLbl="node2" presStyleIdx="5" presStyleCnt="6" custScaleX="16806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31B5CDC-A427-4368-987C-0306A7BE9814}" type="pres">
      <dgm:prSet presAssocID="{9A74F2A5-CD5C-40F3-8B3C-63EFEA9AC39E}" presName="level3hierChild" presStyleCnt="0"/>
      <dgm:spPr/>
    </dgm:pt>
  </dgm:ptLst>
  <dgm:cxnLst>
    <dgm:cxn modelId="{25B60169-8042-4DA1-8D92-905F3DAE99E5}" srcId="{9C64C4AE-BB1D-477F-9D35-E4E9A886F14C}" destId="{9A74F2A5-CD5C-40F3-8B3C-63EFEA9AC39E}" srcOrd="5" destOrd="0" parTransId="{7A589FF4-53B3-4BC2-B276-B55601E4389D}" sibTransId="{6690C23B-D08C-4419-ABAE-C10BA1FBD9F2}"/>
    <dgm:cxn modelId="{C2195CC8-D40F-4BF4-8242-FAAF5E72D85A}" type="presOf" srcId="{9C64C4AE-BB1D-477F-9D35-E4E9A886F14C}" destId="{8D4EFF67-EA69-4791-AC4F-D20E471C6EE8}" srcOrd="0" destOrd="0" presId="urn:microsoft.com/office/officeart/2008/layout/HorizontalMultiLevelHierarchy"/>
    <dgm:cxn modelId="{A832EB1E-0444-41EA-8002-D2BC38287C92}" type="presOf" srcId="{C20E76C1-7A5F-4600-9916-BB1E977442DC}" destId="{F191E187-A3EF-4DC9-809A-D4910A7BC81A}" srcOrd="0" destOrd="0" presId="urn:microsoft.com/office/officeart/2008/layout/HorizontalMultiLevelHierarchy"/>
    <dgm:cxn modelId="{69716D26-4C25-4540-9F1C-AC318C86DF54}" type="presOf" srcId="{C20E76C1-7A5F-4600-9916-BB1E977442DC}" destId="{77809CB6-0554-4795-9E1F-7FC0E1A2A996}" srcOrd="1" destOrd="0" presId="urn:microsoft.com/office/officeart/2008/layout/HorizontalMultiLevelHierarchy"/>
    <dgm:cxn modelId="{77B36ECB-974F-4BA8-BFCA-8199E5253CB4}" srcId="{9C64C4AE-BB1D-477F-9D35-E4E9A886F14C}" destId="{BADF9934-1171-4BA8-AFC0-022225E41E41}" srcOrd="2" destOrd="0" parTransId="{2E598B8F-3270-444E-9445-204D085F5682}" sibTransId="{C649FD98-2CBD-45B6-9B5C-B87382B2F741}"/>
    <dgm:cxn modelId="{67CCDB85-4540-42DA-B64B-EEA12CA841E9}" srcId="{9C64C4AE-BB1D-477F-9D35-E4E9A886F14C}" destId="{74854625-F6F5-4CC6-B0F2-10E5AC7E9F1B}" srcOrd="0" destOrd="0" parTransId="{2EA8CA2B-9FC9-43A4-913E-632F42A6A3FA}" sibTransId="{1DF0C456-1FD0-400F-9053-6A0713C4B1FE}"/>
    <dgm:cxn modelId="{80A0015F-2E35-4408-BF2E-2E2AA5366486}" type="presOf" srcId="{2EA8CA2B-9FC9-43A4-913E-632F42A6A3FA}" destId="{F202D46B-FC10-4168-877C-2F309DAA8B17}" srcOrd="1" destOrd="0" presId="urn:microsoft.com/office/officeart/2008/layout/HorizontalMultiLevelHierarchy"/>
    <dgm:cxn modelId="{A36B929B-5432-4ACA-A7BF-2802433CE191}" srcId="{9C64C4AE-BB1D-477F-9D35-E4E9A886F14C}" destId="{5D341E36-BE87-43DB-9C83-59CF9E14B5C1}" srcOrd="3" destOrd="0" parTransId="{4E97CF32-931C-4D5F-A558-2181FE0F946B}" sibTransId="{C72EA00F-6CEA-46B1-8149-4414AE9C262A}"/>
    <dgm:cxn modelId="{BC080AA5-D7AC-4988-8BC1-6E981AC8CAC2}" type="presOf" srcId="{4E97CF32-931C-4D5F-A558-2181FE0F946B}" destId="{E1279DE6-8845-4CF7-AB5D-E7866A271B23}" srcOrd="0" destOrd="0" presId="urn:microsoft.com/office/officeart/2008/layout/HorizontalMultiLevelHierarchy"/>
    <dgm:cxn modelId="{7E99DCC3-BCEC-4590-ADF9-38F6B3EEC184}" type="presOf" srcId="{30B5F733-305B-4726-894D-E169DEF51804}" destId="{DB6BE3C9-47F0-48A1-8D76-1FB2F996A6C5}" srcOrd="1" destOrd="0" presId="urn:microsoft.com/office/officeart/2008/layout/HorizontalMultiLevelHierarchy"/>
    <dgm:cxn modelId="{E992357F-C251-40CF-8CAA-0BD190C485E5}" srcId="{0A04A47F-08B5-4DFC-A515-AA7644C96340}" destId="{9C64C4AE-BB1D-477F-9D35-E4E9A886F14C}" srcOrd="0" destOrd="0" parTransId="{57D1C9D3-F3B8-47EB-B5E7-B0154377F4A3}" sibTransId="{B14F57F9-13B2-4CC6-8161-24CA14994C7F}"/>
    <dgm:cxn modelId="{FF3556C5-6D54-4762-B04B-00EE0F03685C}" type="presOf" srcId="{9A74F2A5-CD5C-40F3-8B3C-63EFEA9AC39E}" destId="{9B0E1153-FDAD-488D-9636-0FEA70E6040A}" srcOrd="0" destOrd="0" presId="urn:microsoft.com/office/officeart/2008/layout/HorizontalMultiLevelHierarchy"/>
    <dgm:cxn modelId="{6D8DCF03-E02E-450B-8ADD-74F55DA0D4C8}" type="presOf" srcId="{2E598B8F-3270-444E-9445-204D085F5682}" destId="{F58921A3-FA15-42F4-AFA8-A530B2370C0D}" srcOrd="0" destOrd="0" presId="urn:microsoft.com/office/officeart/2008/layout/HorizontalMultiLevelHierarchy"/>
    <dgm:cxn modelId="{146EE88F-2BED-47AC-AE6D-A33E8F05839B}" type="presOf" srcId="{7A589FF4-53B3-4BC2-B276-B55601E4389D}" destId="{DB44BA9D-C04E-48ED-B126-ED8E7D4CCF92}" srcOrd="1" destOrd="0" presId="urn:microsoft.com/office/officeart/2008/layout/HorizontalMultiLevelHierarchy"/>
    <dgm:cxn modelId="{76F2548F-3BC4-43BF-956E-B8DFDF886892}" type="presOf" srcId="{0A04A47F-08B5-4DFC-A515-AA7644C96340}" destId="{5D64DF80-D31D-4204-9C72-37C304D56C31}" srcOrd="0" destOrd="0" presId="urn:microsoft.com/office/officeart/2008/layout/HorizontalMultiLevelHierarchy"/>
    <dgm:cxn modelId="{1E72680E-C055-45C4-A012-45CC52FDCFA7}" type="presOf" srcId="{978F5CC2-F73E-49FD-8F38-69FAC0AE8070}" destId="{A9BE3CBF-A1CA-467C-BE6C-84887072D98B}" srcOrd="0" destOrd="0" presId="urn:microsoft.com/office/officeart/2008/layout/HorizontalMultiLevelHierarchy"/>
    <dgm:cxn modelId="{C62C4EC4-61FC-4068-9045-CDBFBD1DDBCE}" srcId="{9C64C4AE-BB1D-477F-9D35-E4E9A886F14C}" destId="{978F5CC2-F73E-49FD-8F38-69FAC0AE8070}" srcOrd="4" destOrd="0" parTransId="{30B5F733-305B-4726-894D-E169DEF51804}" sibTransId="{B6A52288-A09D-4DBB-A7A4-D0C98059BEAB}"/>
    <dgm:cxn modelId="{6212AA82-9B8B-4800-8B6B-7E82766DA256}" type="presOf" srcId="{74854625-F6F5-4CC6-B0F2-10E5AC7E9F1B}" destId="{9A3AC095-440C-4FE8-968C-3A164C2C01A1}" srcOrd="0" destOrd="0" presId="urn:microsoft.com/office/officeart/2008/layout/HorizontalMultiLevelHierarchy"/>
    <dgm:cxn modelId="{2D98A878-7696-40D9-A158-9DF1864D3FB1}" type="presOf" srcId="{BADF9934-1171-4BA8-AFC0-022225E41E41}" destId="{48261753-210D-4C14-A231-F45D983BBB5C}" srcOrd="0" destOrd="0" presId="urn:microsoft.com/office/officeart/2008/layout/HorizontalMultiLevelHierarchy"/>
    <dgm:cxn modelId="{BED7CFD7-A0EF-458F-9EBE-F71C844C7222}" type="presOf" srcId="{2EA8CA2B-9FC9-43A4-913E-632F42A6A3FA}" destId="{45DD45D6-A952-4ECC-84E4-2EF7FBF4F697}" srcOrd="0" destOrd="0" presId="urn:microsoft.com/office/officeart/2008/layout/HorizontalMultiLevelHierarchy"/>
    <dgm:cxn modelId="{2E19C72F-61DD-42D5-9CAA-FF05D1153C8C}" type="presOf" srcId="{5D341E36-BE87-43DB-9C83-59CF9E14B5C1}" destId="{6FF1A9DC-551A-439C-9601-F8B59B91E30D}" srcOrd="0" destOrd="0" presId="urn:microsoft.com/office/officeart/2008/layout/HorizontalMultiLevelHierarchy"/>
    <dgm:cxn modelId="{6371444A-46D1-4FD7-93F1-EC179DA63D1E}" type="presOf" srcId="{7A589FF4-53B3-4BC2-B276-B55601E4389D}" destId="{8892D572-C431-4D70-9227-EFFA53C54AF6}" srcOrd="0" destOrd="0" presId="urn:microsoft.com/office/officeart/2008/layout/HorizontalMultiLevelHierarchy"/>
    <dgm:cxn modelId="{8DCC46C0-9E48-4A20-8130-578AEF131B78}" type="presOf" srcId="{30B5F733-305B-4726-894D-E169DEF51804}" destId="{FB268762-C6DB-4FA8-A743-453F81E75C8E}" srcOrd="0" destOrd="0" presId="urn:microsoft.com/office/officeart/2008/layout/HorizontalMultiLevelHierarchy"/>
    <dgm:cxn modelId="{C6620DE0-4018-4D8E-9FE1-B75CA5EA9890}" type="presOf" srcId="{F83F2A08-9B29-452A-B399-E0BF52F185FA}" destId="{8DADFD4E-6B9F-4AD9-9696-BB7B6E12F2DE}" srcOrd="0" destOrd="0" presId="urn:microsoft.com/office/officeart/2008/layout/HorizontalMultiLevelHierarchy"/>
    <dgm:cxn modelId="{B2F17686-30A2-49F3-99DF-AD2C2D5C3717}" type="presOf" srcId="{2E598B8F-3270-444E-9445-204D085F5682}" destId="{77CC6837-E577-4697-A19D-4E5ED01EF2E3}" srcOrd="1" destOrd="0" presId="urn:microsoft.com/office/officeart/2008/layout/HorizontalMultiLevelHierarchy"/>
    <dgm:cxn modelId="{1A971C1B-7FBB-4C42-943D-BADC98E66789}" srcId="{9C64C4AE-BB1D-477F-9D35-E4E9A886F14C}" destId="{F83F2A08-9B29-452A-B399-E0BF52F185FA}" srcOrd="1" destOrd="0" parTransId="{C20E76C1-7A5F-4600-9916-BB1E977442DC}" sibTransId="{9EBFAED4-0D54-4FFF-A8D2-1ADB6E065119}"/>
    <dgm:cxn modelId="{F43F5497-52C5-4288-8A22-72C69987BD24}" type="presOf" srcId="{4E97CF32-931C-4D5F-A558-2181FE0F946B}" destId="{1CDC9B58-2DE4-4B80-966E-424FA4F642DA}" srcOrd="1" destOrd="0" presId="urn:microsoft.com/office/officeart/2008/layout/HorizontalMultiLevelHierarchy"/>
    <dgm:cxn modelId="{8D26713D-093A-44D8-BF46-072410DEF2F9}" type="presParOf" srcId="{5D64DF80-D31D-4204-9C72-37C304D56C31}" destId="{9A29FD66-EF1B-447D-93D9-D9BF5FA3AD55}" srcOrd="0" destOrd="0" presId="urn:microsoft.com/office/officeart/2008/layout/HorizontalMultiLevelHierarchy"/>
    <dgm:cxn modelId="{99DB713F-CF3F-4011-832B-154600396D29}" type="presParOf" srcId="{9A29FD66-EF1B-447D-93D9-D9BF5FA3AD55}" destId="{8D4EFF67-EA69-4791-AC4F-D20E471C6EE8}" srcOrd="0" destOrd="0" presId="urn:microsoft.com/office/officeart/2008/layout/HorizontalMultiLevelHierarchy"/>
    <dgm:cxn modelId="{3A29DC9F-5D5E-4866-B288-081E9D695237}" type="presParOf" srcId="{9A29FD66-EF1B-447D-93D9-D9BF5FA3AD55}" destId="{32F93747-1DD6-457E-BD78-2148DD8B3DD9}" srcOrd="1" destOrd="0" presId="urn:microsoft.com/office/officeart/2008/layout/HorizontalMultiLevelHierarchy"/>
    <dgm:cxn modelId="{A18EA8B3-752F-4336-B11A-87BDFB837B8F}" type="presParOf" srcId="{32F93747-1DD6-457E-BD78-2148DD8B3DD9}" destId="{45DD45D6-A952-4ECC-84E4-2EF7FBF4F697}" srcOrd="0" destOrd="0" presId="urn:microsoft.com/office/officeart/2008/layout/HorizontalMultiLevelHierarchy"/>
    <dgm:cxn modelId="{A3F070D5-8CF4-4C33-99C0-38E972BA8AF7}" type="presParOf" srcId="{45DD45D6-A952-4ECC-84E4-2EF7FBF4F697}" destId="{F202D46B-FC10-4168-877C-2F309DAA8B17}" srcOrd="0" destOrd="0" presId="urn:microsoft.com/office/officeart/2008/layout/HorizontalMultiLevelHierarchy"/>
    <dgm:cxn modelId="{D400A4F7-6774-486D-AF59-795A7C986D93}" type="presParOf" srcId="{32F93747-1DD6-457E-BD78-2148DD8B3DD9}" destId="{94AE97F3-4745-4493-BE1C-18AD62F1DC7B}" srcOrd="1" destOrd="0" presId="urn:microsoft.com/office/officeart/2008/layout/HorizontalMultiLevelHierarchy"/>
    <dgm:cxn modelId="{CD338A4D-2DF7-4445-BEB0-EF98603F58D5}" type="presParOf" srcId="{94AE97F3-4745-4493-BE1C-18AD62F1DC7B}" destId="{9A3AC095-440C-4FE8-968C-3A164C2C01A1}" srcOrd="0" destOrd="0" presId="urn:microsoft.com/office/officeart/2008/layout/HorizontalMultiLevelHierarchy"/>
    <dgm:cxn modelId="{D509D3A8-1B1C-4708-A934-7196B6FE500C}" type="presParOf" srcId="{94AE97F3-4745-4493-BE1C-18AD62F1DC7B}" destId="{BDC44251-5466-4EDC-968D-0D8DC66581C2}" srcOrd="1" destOrd="0" presId="urn:microsoft.com/office/officeart/2008/layout/HorizontalMultiLevelHierarchy"/>
    <dgm:cxn modelId="{B75E8381-9A7D-4C80-95DD-7F5AD7263833}" type="presParOf" srcId="{32F93747-1DD6-457E-BD78-2148DD8B3DD9}" destId="{F191E187-A3EF-4DC9-809A-D4910A7BC81A}" srcOrd="2" destOrd="0" presId="urn:microsoft.com/office/officeart/2008/layout/HorizontalMultiLevelHierarchy"/>
    <dgm:cxn modelId="{9CEBA6E1-D7AA-432C-8109-78F1AA378AE0}" type="presParOf" srcId="{F191E187-A3EF-4DC9-809A-D4910A7BC81A}" destId="{77809CB6-0554-4795-9E1F-7FC0E1A2A996}" srcOrd="0" destOrd="0" presId="urn:microsoft.com/office/officeart/2008/layout/HorizontalMultiLevelHierarchy"/>
    <dgm:cxn modelId="{E5D49EE7-6E8F-4B44-86B9-E972DC126790}" type="presParOf" srcId="{32F93747-1DD6-457E-BD78-2148DD8B3DD9}" destId="{35CE7A3D-8A93-45C0-B8C4-FD4DA9AB8E2E}" srcOrd="3" destOrd="0" presId="urn:microsoft.com/office/officeart/2008/layout/HorizontalMultiLevelHierarchy"/>
    <dgm:cxn modelId="{C67FAD62-8263-4A5B-B9E5-645E653E00B2}" type="presParOf" srcId="{35CE7A3D-8A93-45C0-B8C4-FD4DA9AB8E2E}" destId="{8DADFD4E-6B9F-4AD9-9696-BB7B6E12F2DE}" srcOrd="0" destOrd="0" presId="urn:microsoft.com/office/officeart/2008/layout/HorizontalMultiLevelHierarchy"/>
    <dgm:cxn modelId="{DA3CEBE5-0D6D-40AE-828B-C70785C98132}" type="presParOf" srcId="{35CE7A3D-8A93-45C0-B8C4-FD4DA9AB8E2E}" destId="{7B71CF44-56F2-4175-A9BA-62C1DD22BD84}" srcOrd="1" destOrd="0" presId="urn:microsoft.com/office/officeart/2008/layout/HorizontalMultiLevelHierarchy"/>
    <dgm:cxn modelId="{8D0BDF6A-E1FE-4CF1-81E4-27610ABFDDCB}" type="presParOf" srcId="{32F93747-1DD6-457E-BD78-2148DD8B3DD9}" destId="{F58921A3-FA15-42F4-AFA8-A530B2370C0D}" srcOrd="4" destOrd="0" presId="urn:microsoft.com/office/officeart/2008/layout/HorizontalMultiLevelHierarchy"/>
    <dgm:cxn modelId="{77C61A64-4632-451F-B770-72807ADC69D0}" type="presParOf" srcId="{F58921A3-FA15-42F4-AFA8-A530B2370C0D}" destId="{77CC6837-E577-4697-A19D-4E5ED01EF2E3}" srcOrd="0" destOrd="0" presId="urn:microsoft.com/office/officeart/2008/layout/HorizontalMultiLevelHierarchy"/>
    <dgm:cxn modelId="{B9FCF35D-AE72-4FE0-A3F1-85786D57C086}" type="presParOf" srcId="{32F93747-1DD6-457E-BD78-2148DD8B3DD9}" destId="{22290EB0-57CF-4B8B-9D87-6C3D395C4C10}" srcOrd="5" destOrd="0" presId="urn:microsoft.com/office/officeart/2008/layout/HorizontalMultiLevelHierarchy"/>
    <dgm:cxn modelId="{32C81B2C-27AD-419A-9DC1-AA8D0D9C1A06}" type="presParOf" srcId="{22290EB0-57CF-4B8B-9D87-6C3D395C4C10}" destId="{48261753-210D-4C14-A231-F45D983BBB5C}" srcOrd="0" destOrd="0" presId="urn:microsoft.com/office/officeart/2008/layout/HorizontalMultiLevelHierarchy"/>
    <dgm:cxn modelId="{32D9C1A4-6268-436C-A642-07C2ABECED61}" type="presParOf" srcId="{22290EB0-57CF-4B8B-9D87-6C3D395C4C10}" destId="{C324558D-BA15-4AB2-AAEC-FA51DC083DB6}" srcOrd="1" destOrd="0" presId="urn:microsoft.com/office/officeart/2008/layout/HorizontalMultiLevelHierarchy"/>
    <dgm:cxn modelId="{5FDBE518-5264-4CC9-87D9-AE0455DED480}" type="presParOf" srcId="{32F93747-1DD6-457E-BD78-2148DD8B3DD9}" destId="{E1279DE6-8845-4CF7-AB5D-E7866A271B23}" srcOrd="6" destOrd="0" presId="urn:microsoft.com/office/officeart/2008/layout/HorizontalMultiLevelHierarchy"/>
    <dgm:cxn modelId="{AD4E4A00-8CA0-4F4E-9C00-E9F1DB7F5AB4}" type="presParOf" srcId="{E1279DE6-8845-4CF7-AB5D-E7866A271B23}" destId="{1CDC9B58-2DE4-4B80-966E-424FA4F642DA}" srcOrd="0" destOrd="0" presId="urn:microsoft.com/office/officeart/2008/layout/HorizontalMultiLevelHierarchy"/>
    <dgm:cxn modelId="{4FFEC589-0772-4C61-9439-8298BFB406B9}" type="presParOf" srcId="{32F93747-1DD6-457E-BD78-2148DD8B3DD9}" destId="{2A32839E-2850-4245-8200-F64BF8BB851C}" srcOrd="7" destOrd="0" presId="urn:microsoft.com/office/officeart/2008/layout/HorizontalMultiLevelHierarchy"/>
    <dgm:cxn modelId="{EA2D8680-11FA-4735-8604-E430A83668D3}" type="presParOf" srcId="{2A32839E-2850-4245-8200-F64BF8BB851C}" destId="{6FF1A9DC-551A-439C-9601-F8B59B91E30D}" srcOrd="0" destOrd="0" presId="urn:microsoft.com/office/officeart/2008/layout/HorizontalMultiLevelHierarchy"/>
    <dgm:cxn modelId="{5BB2DF2B-ED64-47DA-9434-F66D40A5604A}" type="presParOf" srcId="{2A32839E-2850-4245-8200-F64BF8BB851C}" destId="{A9E1710D-98A5-42C0-BD9D-45A90E7A07BB}" srcOrd="1" destOrd="0" presId="urn:microsoft.com/office/officeart/2008/layout/HorizontalMultiLevelHierarchy"/>
    <dgm:cxn modelId="{79C60E20-D652-4B47-8E85-7A6BE380011E}" type="presParOf" srcId="{32F93747-1DD6-457E-BD78-2148DD8B3DD9}" destId="{FB268762-C6DB-4FA8-A743-453F81E75C8E}" srcOrd="8" destOrd="0" presId="urn:microsoft.com/office/officeart/2008/layout/HorizontalMultiLevelHierarchy"/>
    <dgm:cxn modelId="{5F91ABAA-607A-4259-812A-E78A33AD07EF}" type="presParOf" srcId="{FB268762-C6DB-4FA8-A743-453F81E75C8E}" destId="{DB6BE3C9-47F0-48A1-8D76-1FB2F996A6C5}" srcOrd="0" destOrd="0" presId="urn:microsoft.com/office/officeart/2008/layout/HorizontalMultiLevelHierarchy"/>
    <dgm:cxn modelId="{EF80863F-FEFD-468A-BE22-6E5CC08B1193}" type="presParOf" srcId="{32F93747-1DD6-457E-BD78-2148DD8B3DD9}" destId="{BA39EB47-2CE4-4513-AA56-DFC98B9407EC}" srcOrd="9" destOrd="0" presId="urn:microsoft.com/office/officeart/2008/layout/HorizontalMultiLevelHierarchy"/>
    <dgm:cxn modelId="{01461C38-1C58-432C-92CF-9D3F3CBD3FFD}" type="presParOf" srcId="{BA39EB47-2CE4-4513-AA56-DFC98B9407EC}" destId="{A9BE3CBF-A1CA-467C-BE6C-84887072D98B}" srcOrd="0" destOrd="0" presId="urn:microsoft.com/office/officeart/2008/layout/HorizontalMultiLevelHierarchy"/>
    <dgm:cxn modelId="{080F0E5D-1504-4FD7-949F-3036286ED300}" type="presParOf" srcId="{BA39EB47-2CE4-4513-AA56-DFC98B9407EC}" destId="{5C3173F7-387F-4E5C-862F-26CF36526A38}" srcOrd="1" destOrd="0" presId="urn:microsoft.com/office/officeart/2008/layout/HorizontalMultiLevelHierarchy"/>
    <dgm:cxn modelId="{E60EF216-2694-4708-B06A-56302FD0444C}" type="presParOf" srcId="{32F93747-1DD6-457E-BD78-2148DD8B3DD9}" destId="{8892D572-C431-4D70-9227-EFFA53C54AF6}" srcOrd="10" destOrd="0" presId="urn:microsoft.com/office/officeart/2008/layout/HorizontalMultiLevelHierarchy"/>
    <dgm:cxn modelId="{9BA73A74-88EC-45B9-BC27-B0AAF9006404}" type="presParOf" srcId="{8892D572-C431-4D70-9227-EFFA53C54AF6}" destId="{DB44BA9D-C04E-48ED-B126-ED8E7D4CCF92}" srcOrd="0" destOrd="0" presId="urn:microsoft.com/office/officeart/2008/layout/HorizontalMultiLevelHierarchy"/>
    <dgm:cxn modelId="{884FE726-C346-471B-ADB8-E8C5B508B312}" type="presParOf" srcId="{32F93747-1DD6-457E-BD78-2148DD8B3DD9}" destId="{8434E3B3-DFA7-4FCF-9F19-16172222A2C2}" srcOrd="11" destOrd="0" presId="urn:microsoft.com/office/officeart/2008/layout/HorizontalMultiLevelHierarchy"/>
    <dgm:cxn modelId="{2937A0CE-65E0-4EEC-AD65-C277D4CCE9A9}" type="presParOf" srcId="{8434E3B3-DFA7-4FCF-9F19-16172222A2C2}" destId="{9B0E1153-FDAD-488D-9636-0FEA70E6040A}" srcOrd="0" destOrd="0" presId="urn:microsoft.com/office/officeart/2008/layout/HorizontalMultiLevelHierarchy"/>
    <dgm:cxn modelId="{61BAD93B-73A4-4D11-B874-FE9C67A982C7}" type="presParOf" srcId="{8434E3B3-DFA7-4FCF-9F19-16172222A2C2}" destId="{F31B5CDC-A427-4368-987C-0306A7BE981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594D59-60B7-431E-AFE3-E929E5767209}" type="doc">
      <dgm:prSet loTypeId="urn:microsoft.com/office/officeart/2011/layout/Circle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2914431-E5B7-478B-AC52-258DF54BDFAE}">
      <dgm:prSet phldrT="[Text]"/>
      <dgm:spPr/>
      <dgm:t>
        <a:bodyPr/>
        <a:lstStyle/>
        <a:p>
          <a:r>
            <a:rPr lang="en-ZA" dirty="0" smtClean="0">
              <a:latin typeface="Arial" panose="020B0604020202020204" pitchFamily="34" charset="0"/>
              <a:cs typeface="Arial" panose="020B0604020202020204" pitchFamily="34" charset="0"/>
            </a:rPr>
            <a:t>Infrastructure</a:t>
          </a:r>
          <a:endParaRPr lang="en-US" dirty="0"/>
        </a:p>
      </dgm:t>
    </dgm:pt>
    <dgm:pt modelId="{49B4551E-FCBA-4A92-B26E-873C497B2E4E}" type="parTrans" cxnId="{A40A35FB-7736-48AB-BCA4-2396F6235CE4}">
      <dgm:prSet/>
      <dgm:spPr/>
      <dgm:t>
        <a:bodyPr/>
        <a:lstStyle/>
        <a:p>
          <a:endParaRPr lang="en-US"/>
        </a:p>
      </dgm:t>
    </dgm:pt>
    <dgm:pt modelId="{FD1F0146-EF07-4E9A-9A4E-BAB50366A891}" type="sibTrans" cxnId="{A40A35FB-7736-48AB-BCA4-2396F6235CE4}">
      <dgm:prSet/>
      <dgm:spPr/>
      <dgm:t>
        <a:bodyPr/>
        <a:lstStyle/>
        <a:p>
          <a:endParaRPr lang="en-US"/>
        </a:p>
      </dgm:t>
    </dgm:pt>
    <dgm:pt modelId="{41B64F3B-6EAC-4317-8D37-1342A492BA68}">
      <dgm:prSet phldrT="[Text]"/>
      <dgm:spPr/>
      <dgm:t>
        <a:bodyPr/>
        <a:lstStyle/>
        <a:p>
          <a:r>
            <a:rPr lang="en-ZA" dirty="0" smtClean="0">
              <a:latin typeface="Arial" panose="020B0604020202020204" pitchFamily="34" charset="0"/>
              <a:cs typeface="Arial" panose="020B0604020202020204" pitchFamily="34" charset="0"/>
            </a:rPr>
            <a:t>Staff availability &amp; training</a:t>
          </a:r>
          <a:endParaRPr lang="en-US" dirty="0"/>
        </a:p>
      </dgm:t>
    </dgm:pt>
    <dgm:pt modelId="{064F1E8B-870C-49A8-A36F-82425CEE5CC7}" type="parTrans" cxnId="{2ABD14A9-5D13-41BF-AD9A-BCC16FC92DE8}">
      <dgm:prSet/>
      <dgm:spPr/>
      <dgm:t>
        <a:bodyPr/>
        <a:lstStyle/>
        <a:p>
          <a:endParaRPr lang="en-US"/>
        </a:p>
      </dgm:t>
    </dgm:pt>
    <dgm:pt modelId="{57E9ED45-3CDE-43F0-9952-E5E285023216}" type="sibTrans" cxnId="{2ABD14A9-5D13-41BF-AD9A-BCC16FC92DE8}">
      <dgm:prSet/>
      <dgm:spPr/>
      <dgm:t>
        <a:bodyPr/>
        <a:lstStyle/>
        <a:p>
          <a:endParaRPr lang="en-US"/>
        </a:p>
      </dgm:t>
    </dgm:pt>
    <dgm:pt modelId="{E36C9EEC-EB5B-4466-9694-F9C2E6C0A6ED}">
      <dgm:prSet phldrT="[Text]"/>
      <dgm:spPr/>
      <dgm:t>
        <a:bodyPr/>
        <a:lstStyle/>
        <a:p>
          <a:r>
            <a:rPr lang="en-ZA" dirty="0" smtClean="0">
              <a:latin typeface="Arial" panose="020B0604020202020204" pitchFamily="34" charset="0"/>
              <a:cs typeface="Arial" panose="020B0604020202020204" pitchFamily="34" charset="0"/>
            </a:rPr>
            <a:t>Supply chain Management</a:t>
          </a:r>
          <a:endParaRPr lang="en-US" dirty="0"/>
        </a:p>
      </dgm:t>
    </dgm:pt>
    <dgm:pt modelId="{551A46A7-893E-4E3B-B0C3-7C3518E08427}" type="parTrans" cxnId="{D2735CAC-28E1-4BC2-BBB8-5379BDAA8F55}">
      <dgm:prSet/>
      <dgm:spPr/>
      <dgm:t>
        <a:bodyPr/>
        <a:lstStyle/>
        <a:p>
          <a:endParaRPr lang="en-US"/>
        </a:p>
      </dgm:t>
    </dgm:pt>
    <dgm:pt modelId="{B619D6B0-9D97-4514-B6E0-77CD7AED6B92}" type="sibTrans" cxnId="{D2735CAC-28E1-4BC2-BBB8-5379BDAA8F55}">
      <dgm:prSet/>
      <dgm:spPr/>
      <dgm:t>
        <a:bodyPr/>
        <a:lstStyle/>
        <a:p>
          <a:endParaRPr lang="en-US"/>
        </a:p>
      </dgm:t>
    </dgm:pt>
    <dgm:pt modelId="{3A14E6CE-5499-43B9-B872-42278871C6A6}">
      <dgm:prSet/>
      <dgm:spPr/>
      <dgm:t>
        <a:bodyPr/>
        <a:lstStyle/>
        <a:p>
          <a:endParaRPr lang="en-US"/>
        </a:p>
      </dgm:t>
    </dgm:pt>
    <dgm:pt modelId="{DAA11CA3-9007-4B26-A8D5-02CAC8ED5381}" type="parTrans" cxnId="{6FC7D31F-E1F6-4710-8CD2-AB6EC0A48127}">
      <dgm:prSet/>
      <dgm:spPr/>
      <dgm:t>
        <a:bodyPr/>
        <a:lstStyle/>
        <a:p>
          <a:endParaRPr lang="en-US"/>
        </a:p>
      </dgm:t>
    </dgm:pt>
    <dgm:pt modelId="{29129EBF-E273-461F-A953-DDC3228BB0A3}" type="sibTrans" cxnId="{6FC7D31F-E1F6-4710-8CD2-AB6EC0A48127}">
      <dgm:prSet/>
      <dgm:spPr/>
      <dgm:t>
        <a:bodyPr/>
        <a:lstStyle/>
        <a:p>
          <a:endParaRPr lang="en-US"/>
        </a:p>
      </dgm:t>
    </dgm:pt>
    <dgm:pt modelId="{0ADBBA5A-F6CA-4F6E-8A7D-B5B0DA9BF6D2}">
      <dgm:prSet/>
      <dgm:spPr/>
      <dgm:t>
        <a:bodyPr/>
        <a:lstStyle/>
        <a:p>
          <a:r>
            <a:rPr lang="en-US" dirty="0" smtClean="0"/>
            <a:t>Facilities with Lost 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status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9AB00D-1C4B-4578-95A7-6F22B540E8D8}" type="parTrans" cxnId="{B60A3E6E-3782-4D2A-A859-FB470ECB17F7}">
      <dgm:prSet/>
      <dgm:spPr/>
      <dgm:t>
        <a:bodyPr/>
        <a:lstStyle/>
        <a:p>
          <a:endParaRPr lang="en-US"/>
        </a:p>
      </dgm:t>
    </dgm:pt>
    <dgm:pt modelId="{9D817C4D-3B91-4822-8F7E-EAFC61EF6B2D}" type="sibTrans" cxnId="{B60A3E6E-3782-4D2A-A859-FB470ECB17F7}">
      <dgm:prSet/>
      <dgm:spPr/>
      <dgm:t>
        <a:bodyPr/>
        <a:lstStyle/>
        <a:p>
          <a:endParaRPr lang="en-US"/>
        </a:p>
      </dgm:t>
    </dgm:pt>
    <dgm:pt modelId="{CA1FD0F6-818F-4244-A6C0-C860A6443579}">
      <dgm:prSet/>
      <dgm:spPr/>
      <dgm:t>
        <a:bodyPr/>
        <a:lstStyle/>
        <a:p>
          <a:r>
            <a:rPr lang="en-ZA" dirty="0" smtClean="0">
              <a:latin typeface="Arial" panose="020B0604020202020204" pitchFamily="34" charset="0"/>
              <a:cs typeface="Arial" panose="020B0604020202020204" pitchFamily="34" charset="0"/>
            </a:rPr>
            <a:t>Equipment</a:t>
          </a:r>
        </a:p>
      </dgm:t>
    </dgm:pt>
    <dgm:pt modelId="{61A063E8-F938-4AB9-8EC6-1D0E7F8981A4}" type="parTrans" cxnId="{D411BDA8-DB9C-4162-A5D3-7D8010970DF9}">
      <dgm:prSet/>
      <dgm:spPr/>
      <dgm:t>
        <a:bodyPr/>
        <a:lstStyle/>
        <a:p>
          <a:endParaRPr lang="en-US"/>
        </a:p>
      </dgm:t>
    </dgm:pt>
    <dgm:pt modelId="{8F1EA6D6-AF3B-484A-B6CE-3079DC132147}" type="sibTrans" cxnId="{D411BDA8-DB9C-4162-A5D3-7D8010970DF9}">
      <dgm:prSet/>
      <dgm:spPr/>
      <dgm:t>
        <a:bodyPr/>
        <a:lstStyle/>
        <a:p>
          <a:endParaRPr lang="en-US"/>
        </a:p>
      </dgm:t>
    </dgm:pt>
    <dgm:pt modelId="{5914C34F-F91E-43B2-8045-DC1388B5AB2E}" type="pres">
      <dgm:prSet presAssocID="{36594D59-60B7-431E-AFE3-E929E5767209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F326A333-4FF5-4D99-8F7D-34E7BE403B37}" type="pres">
      <dgm:prSet presAssocID="{0ADBBA5A-F6CA-4F6E-8A7D-B5B0DA9BF6D2}" presName="Accent5" presStyleCnt="0"/>
      <dgm:spPr/>
    </dgm:pt>
    <dgm:pt modelId="{92581C7B-DBE2-4EBD-8F4A-3C2285788D9F}" type="pres">
      <dgm:prSet presAssocID="{0ADBBA5A-F6CA-4F6E-8A7D-B5B0DA9BF6D2}" presName="Accent" presStyleLbl="node1" presStyleIdx="0" presStyleCnt="5"/>
      <dgm:spPr/>
    </dgm:pt>
    <dgm:pt modelId="{9CF72029-C1C9-4992-AE96-936757801D14}" type="pres">
      <dgm:prSet presAssocID="{0ADBBA5A-F6CA-4F6E-8A7D-B5B0DA9BF6D2}" presName="ParentBackground5" presStyleCnt="0"/>
      <dgm:spPr/>
    </dgm:pt>
    <dgm:pt modelId="{63A161EF-70C3-4906-B11E-87FEA39EB388}" type="pres">
      <dgm:prSet presAssocID="{0ADBBA5A-F6CA-4F6E-8A7D-B5B0DA9BF6D2}" presName="ParentBackground" presStyleLbl="fgAcc1" presStyleIdx="0" presStyleCnt="5"/>
      <dgm:spPr/>
      <dgm:t>
        <a:bodyPr/>
        <a:lstStyle/>
        <a:p>
          <a:endParaRPr lang="en-US"/>
        </a:p>
      </dgm:t>
    </dgm:pt>
    <dgm:pt modelId="{B10BE543-6C4D-4489-A9B7-7A560CA0AD40}" type="pres">
      <dgm:prSet presAssocID="{0ADBBA5A-F6CA-4F6E-8A7D-B5B0DA9BF6D2}" presName="Parent5" presStyleLbl="revTx" presStyleIdx="0" presStyleCnt="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348233-5E0C-4220-A0C4-2669EB47DB47}" type="pres">
      <dgm:prSet presAssocID="{CA1FD0F6-818F-4244-A6C0-C860A6443579}" presName="Accent4" presStyleCnt="0"/>
      <dgm:spPr/>
    </dgm:pt>
    <dgm:pt modelId="{E5C9816C-F36E-463A-94A0-0A06333FE1C5}" type="pres">
      <dgm:prSet presAssocID="{CA1FD0F6-818F-4244-A6C0-C860A6443579}" presName="Accent" presStyleLbl="node1" presStyleIdx="1" presStyleCnt="5"/>
      <dgm:spPr/>
    </dgm:pt>
    <dgm:pt modelId="{FA5B08A2-B206-4F36-96A9-76C2513E6311}" type="pres">
      <dgm:prSet presAssocID="{CA1FD0F6-818F-4244-A6C0-C860A6443579}" presName="ParentBackground4" presStyleCnt="0"/>
      <dgm:spPr/>
    </dgm:pt>
    <dgm:pt modelId="{BC71993B-DE35-421D-B05A-FAC6DFEAC6B8}" type="pres">
      <dgm:prSet presAssocID="{CA1FD0F6-818F-4244-A6C0-C860A6443579}" presName="ParentBackground" presStyleLbl="fgAcc1" presStyleIdx="1" presStyleCnt="5" custLinFactNeighborX="4482"/>
      <dgm:spPr/>
      <dgm:t>
        <a:bodyPr/>
        <a:lstStyle/>
        <a:p>
          <a:endParaRPr lang="en-US"/>
        </a:p>
      </dgm:t>
    </dgm:pt>
    <dgm:pt modelId="{68D10C55-BE42-4F7D-8400-D0B458086F80}" type="pres">
      <dgm:prSet presAssocID="{CA1FD0F6-818F-4244-A6C0-C860A6443579}" presName="Parent4" presStyleLbl="revTx" presStyleIdx="0" presStyleCnt="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ECF94F-01D8-423A-90CA-D0E206E5B03F}" type="pres">
      <dgm:prSet presAssocID="{E36C9EEC-EB5B-4466-9694-F9C2E6C0A6ED}" presName="Accent3" presStyleCnt="0"/>
      <dgm:spPr/>
    </dgm:pt>
    <dgm:pt modelId="{CE59355E-9527-4121-9BFA-E85C5A00F3DF}" type="pres">
      <dgm:prSet presAssocID="{E36C9EEC-EB5B-4466-9694-F9C2E6C0A6ED}" presName="Accent" presStyleLbl="node1" presStyleIdx="2" presStyleCnt="5"/>
      <dgm:spPr/>
    </dgm:pt>
    <dgm:pt modelId="{CF3A33FB-F3AF-441C-9B49-C9952CB10B30}" type="pres">
      <dgm:prSet presAssocID="{E36C9EEC-EB5B-4466-9694-F9C2E6C0A6ED}" presName="ParentBackground3" presStyleCnt="0"/>
      <dgm:spPr/>
    </dgm:pt>
    <dgm:pt modelId="{8FC6077E-CD93-4067-8929-07181C8533FC}" type="pres">
      <dgm:prSet presAssocID="{E36C9EEC-EB5B-4466-9694-F9C2E6C0A6ED}" presName="ParentBackground" presStyleLbl="fgAcc1" presStyleIdx="2" presStyleCnt="5"/>
      <dgm:spPr/>
      <dgm:t>
        <a:bodyPr/>
        <a:lstStyle/>
        <a:p>
          <a:endParaRPr lang="en-US"/>
        </a:p>
      </dgm:t>
    </dgm:pt>
    <dgm:pt modelId="{523274B8-45A3-42F9-99EB-E0F5E9D56C08}" type="pres">
      <dgm:prSet presAssocID="{E36C9EEC-EB5B-4466-9694-F9C2E6C0A6ED}" presName="Child3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B2319B-20CF-42CC-9530-C05FA94F6004}" type="pres">
      <dgm:prSet presAssocID="{E36C9EEC-EB5B-4466-9694-F9C2E6C0A6ED}" presName="Parent3" presStyleLbl="revTx" presStyleIdx="0" presStyleCnt="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605C5B-D616-4A12-B62A-BBFD825008AD}" type="pres">
      <dgm:prSet presAssocID="{41B64F3B-6EAC-4317-8D37-1342A492BA68}" presName="Accent2" presStyleCnt="0"/>
      <dgm:spPr/>
    </dgm:pt>
    <dgm:pt modelId="{02AD0266-BDE9-4C5C-A222-1F0EEAF705A6}" type="pres">
      <dgm:prSet presAssocID="{41B64F3B-6EAC-4317-8D37-1342A492BA68}" presName="Accent" presStyleLbl="node1" presStyleIdx="3" presStyleCnt="5"/>
      <dgm:spPr/>
    </dgm:pt>
    <dgm:pt modelId="{08985213-65F6-4E39-9E59-3120C3CBFA24}" type="pres">
      <dgm:prSet presAssocID="{41B64F3B-6EAC-4317-8D37-1342A492BA68}" presName="ParentBackground2" presStyleCnt="0"/>
      <dgm:spPr/>
    </dgm:pt>
    <dgm:pt modelId="{96D7A15A-81FE-40CB-A3F5-75FF1828A400}" type="pres">
      <dgm:prSet presAssocID="{41B64F3B-6EAC-4317-8D37-1342A492BA68}" presName="ParentBackground" presStyleLbl="fgAcc1" presStyleIdx="3" presStyleCnt="5"/>
      <dgm:spPr/>
      <dgm:t>
        <a:bodyPr/>
        <a:lstStyle/>
        <a:p>
          <a:endParaRPr lang="en-US"/>
        </a:p>
      </dgm:t>
    </dgm:pt>
    <dgm:pt modelId="{AD7FE858-2734-4417-8C3C-97DA35E1B301}" type="pres">
      <dgm:prSet presAssocID="{41B64F3B-6EAC-4317-8D37-1342A492BA68}" presName="Parent2" presStyleLbl="revTx" presStyleIdx="0" presStyleCnt="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E66801-62A4-44FD-83BD-108154A8A721}" type="pres">
      <dgm:prSet presAssocID="{42914431-E5B7-478B-AC52-258DF54BDFAE}" presName="Accent1" presStyleCnt="0"/>
      <dgm:spPr/>
    </dgm:pt>
    <dgm:pt modelId="{0DC4933E-C4E4-466B-BE17-72F795D96EE2}" type="pres">
      <dgm:prSet presAssocID="{42914431-E5B7-478B-AC52-258DF54BDFAE}" presName="Accent" presStyleLbl="node1" presStyleIdx="4" presStyleCnt="5"/>
      <dgm:spPr/>
    </dgm:pt>
    <dgm:pt modelId="{AEAEC667-CD19-4C9D-B875-2A332D529BC6}" type="pres">
      <dgm:prSet presAssocID="{42914431-E5B7-478B-AC52-258DF54BDFAE}" presName="ParentBackground1" presStyleCnt="0"/>
      <dgm:spPr/>
    </dgm:pt>
    <dgm:pt modelId="{5C31C99C-AEB4-4AF1-89DA-7D6B158A1C11}" type="pres">
      <dgm:prSet presAssocID="{42914431-E5B7-478B-AC52-258DF54BDFAE}" presName="ParentBackground" presStyleLbl="fgAcc1" presStyleIdx="4" presStyleCnt="5"/>
      <dgm:spPr/>
      <dgm:t>
        <a:bodyPr/>
        <a:lstStyle/>
        <a:p>
          <a:endParaRPr lang="en-US"/>
        </a:p>
      </dgm:t>
    </dgm:pt>
    <dgm:pt modelId="{D6FAF279-63F7-4C9A-BEEB-4E7CA79594D2}" type="pres">
      <dgm:prSet presAssocID="{42914431-E5B7-478B-AC52-258DF54BDFAE}" presName="Parent1" presStyleLbl="revTx" presStyleIdx="0" presStyleCnt="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23724AE-D46C-40BA-9E07-8C2BCE139B21}" type="presOf" srcId="{41B64F3B-6EAC-4317-8D37-1342A492BA68}" destId="{AD7FE858-2734-4417-8C3C-97DA35E1B301}" srcOrd="1" destOrd="0" presId="urn:microsoft.com/office/officeart/2011/layout/CircleProcess"/>
    <dgm:cxn modelId="{2ABD14A9-5D13-41BF-AD9A-BCC16FC92DE8}" srcId="{36594D59-60B7-431E-AFE3-E929E5767209}" destId="{41B64F3B-6EAC-4317-8D37-1342A492BA68}" srcOrd="1" destOrd="0" parTransId="{064F1E8B-870C-49A8-A36F-82425CEE5CC7}" sibTransId="{57E9ED45-3CDE-43F0-9952-E5E285023216}"/>
    <dgm:cxn modelId="{AE46307E-86BB-4DD5-B133-4796DE253923}" type="presOf" srcId="{42914431-E5B7-478B-AC52-258DF54BDFAE}" destId="{D6FAF279-63F7-4C9A-BEEB-4E7CA79594D2}" srcOrd="1" destOrd="0" presId="urn:microsoft.com/office/officeart/2011/layout/CircleProcess"/>
    <dgm:cxn modelId="{AAA7C4AE-ECEC-470E-8DA0-14052731B5F0}" type="presOf" srcId="{0ADBBA5A-F6CA-4F6E-8A7D-B5B0DA9BF6D2}" destId="{63A161EF-70C3-4906-B11E-87FEA39EB388}" srcOrd="0" destOrd="0" presId="urn:microsoft.com/office/officeart/2011/layout/CircleProcess"/>
    <dgm:cxn modelId="{04C6E6E9-884D-4119-BABF-B3E0303CE004}" type="presOf" srcId="{E36C9EEC-EB5B-4466-9694-F9C2E6C0A6ED}" destId="{8FC6077E-CD93-4067-8929-07181C8533FC}" srcOrd="0" destOrd="0" presId="urn:microsoft.com/office/officeart/2011/layout/CircleProcess"/>
    <dgm:cxn modelId="{48517AD3-34BC-4934-B49A-9876C5AD5F3D}" type="presOf" srcId="{36594D59-60B7-431E-AFE3-E929E5767209}" destId="{5914C34F-F91E-43B2-8045-DC1388B5AB2E}" srcOrd="0" destOrd="0" presId="urn:microsoft.com/office/officeart/2011/layout/CircleProcess"/>
    <dgm:cxn modelId="{D6A66035-CBCB-48DE-BF8F-D5111369DDC8}" type="presOf" srcId="{0ADBBA5A-F6CA-4F6E-8A7D-B5B0DA9BF6D2}" destId="{B10BE543-6C4D-4489-A9B7-7A560CA0AD40}" srcOrd="1" destOrd="0" presId="urn:microsoft.com/office/officeart/2011/layout/CircleProcess"/>
    <dgm:cxn modelId="{7D6C5845-60B4-42CF-ABE4-F7DCC98499C4}" type="presOf" srcId="{E36C9EEC-EB5B-4466-9694-F9C2E6C0A6ED}" destId="{4AB2319B-20CF-42CC-9530-C05FA94F6004}" srcOrd="1" destOrd="0" presId="urn:microsoft.com/office/officeart/2011/layout/CircleProcess"/>
    <dgm:cxn modelId="{3C51AE09-6D46-4649-B48C-5304F30590F7}" type="presOf" srcId="{CA1FD0F6-818F-4244-A6C0-C860A6443579}" destId="{68D10C55-BE42-4F7D-8400-D0B458086F80}" srcOrd="1" destOrd="0" presId="urn:microsoft.com/office/officeart/2011/layout/CircleProcess"/>
    <dgm:cxn modelId="{A40A35FB-7736-48AB-BCA4-2396F6235CE4}" srcId="{36594D59-60B7-431E-AFE3-E929E5767209}" destId="{42914431-E5B7-478B-AC52-258DF54BDFAE}" srcOrd="0" destOrd="0" parTransId="{49B4551E-FCBA-4A92-B26E-873C497B2E4E}" sibTransId="{FD1F0146-EF07-4E9A-9A4E-BAB50366A891}"/>
    <dgm:cxn modelId="{D2735CAC-28E1-4BC2-BBB8-5379BDAA8F55}" srcId="{36594D59-60B7-431E-AFE3-E929E5767209}" destId="{E36C9EEC-EB5B-4466-9694-F9C2E6C0A6ED}" srcOrd="2" destOrd="0" parTransId="{551A46A7-893E-4E3B-B0C3-7C3518E08427}" sibTransId="{B619D6B0-9D97-4514-B6E0-77CD7AED6B92}"/>
    <dgm:cxn modelId="{44B07BE3-657E-4EC0-9960-F4F31B0D2454}" type="presOf" srcId="{41B64F3B-6EAC-4317-8D37-1342A492BA68}" destId="{96D7A15A-81FE-40CB-A3F5-75FF1828A400}" srcOrd="0" destOrd="0" presId="urn:microsoft.com/office/officeart/2011/layout/CircleProcess"/>
    <dgm:cxn modelId="{D411BDA8-DB9C-4162-A5D3-7D8010970DF9}" srcId="{36594D59-60B7-431E-AFE3-E929E5767209}" destId="{CA1FD0F6-818F-4244-A6C0-C860A6443579}" srcOrd="3" destOrd="0" parTransId="{61A063E8-F938-4AB9-8EC6-1D0E7F8981A4}" sibTransId="{8F1EA6D6-AF3B-484A-B6CE-3079DC132147}"/>
    <dgm:cxn modelId="{B60A3E6E-3782-4D2A-A859-FB470ECB17F7}" srcId="{36594D59-60B7-431E-AFE3-E929E5767209}" destId="{0ADBBA5A-F6CA-4F6E-8A7D-B5B0DA9BF6D2}" srcOrd="4" destOrd="0" parTransId="{F59AB00D-1C4B-4578-95A7-6F22B540E8D8}" sibTransId="{9D817C4D-3B91-4822-8F7E-EAFC61EF6B2D}"/>
    <dgm:cxn modelId="{6FC7D31F-E1F6-4710-8CD2-AB6EC0A48127}" srcId="{E36C9EEC-EB5B-4466-9694-F9C2E6C0A6ED}" destId="{3A14E6CE-5499-43B9-B872-42278871C6A6}" srcOrd="0" destOrd="0" parTransId="{DAA11CA3-9007-4B26-A8D5-02CAC8ED5381}" sibTransId="{29129EBF-E273-461F-A953-DDC3228BB0A3}"/>
    <dgm:cxn modelId="{7D332E94-E0C8-4886-A6E0-7C286090AAA6}" type="presOf" srcId="{CA1FD0F6-818F-4244-A6C0-C860A6443579}" destId="{BC71993B-DE35-421D-B05A-FAC6DFEAC6B8}" srcOrd="0" destOrd="0" presId="urn:microsoft.com/office/officeart/2011/layout/CircleProcess"/>
    <dgm:cxn modelId="{07413E5C-2802-4853-A2D9-C57007002542}" type="presOf" srcId="{3A14E6CE-5499-43B9-B872-42278871C6A6}" destId="{523274B8-45A3-42F9-99EB-E0F5E9D56C08}" srcOrd="0" destOrd="0" presId="urn:microsoft.com/office/officeart/2011/layout/CircleProcess"/>
    <dgm:cxn modelId="{68108564-8299-4C2C-8772-A6D80C0D2BF4}" type="presOf" srcId="{42914431-E5B7-478B-AC52-258DF54BDFAE}" destId="{5C31C99C-AEB4-4AF1-89DA-7D6B158A1C11}" srcOrd="0" destOrd="0" presId="urn:microsoft.com/office/officeart/2011/layout/CircleProcess"/>
    <dgm:cxn modelId="{96396112-C392-4894-80CE-7430232FE72D}" type="presParOf" srcId="{5914C34F-F91E-43B2-8045-DC1388B5AB2E}" destId="{F326A333-4FF5-4D99-8F7D-34E7BE403B37}" srcOrd="0" destOrd="0" presId="urn:microsoft.com/office/officeart/2011/layout/CircleProcess"/>
    <dgm:cxn modelId="{6254F742-1E00-463E-AF0A-990329E4B09A}" type="presParOf" srcId="{F326A333-4FF5-4D99-8F7D-34E7BE403B37}" destId="{92581C7B-DBE2-4EBD-8F4A-3C2285788D9F}" srcOrd="0" destOrd="0" presId="urn:microsoft.com/office/officeart/2011/layout/CircleProcess"/>
    <dgm:cxn modelId="{97BAF222-EE33-473B-A0E4-E63032FCD202}" type="presParOf" srcId="{5914C34F-F91E-43B2-8045-DC1388B5AB2E}" destId="{9CF72029-C1C9-4992-AE96-936757801D14}" srcOrd="1" destOrd="0" presId="urn:microsoft.com/office/officeart/2011/layout/CircleProcess"/>
    <dgm:cxn modelId="{28C0AC9C-05A3-417F-9BD3-5F2708A89406}" type="presParOf" srcId="{9CF72029-C1C9-4992-AE96-936757801D14}" destId="{63A161EF-70C3-4906-B11E-87FEA39EB388}" srcOrd="0" destOrd="0" presId="urn:microsoft.com/office/officeart/2011/layout/CircleProcess"/>
    <dgm:cxn modelId="{2E35301D-CCA4-4D2D-8072-AAFDD086D79F}" type="presParOf" srcId="{5914C34F-F91E-43B2-8045-DC1388B5AB2E}" destId="{B10BE543-6C4D-4489-A9B7-7A560CA0AD40}" srcOrd="2" destOrd="0" presId="urn:microsoft.com/office/officeart/2011/layout/CircleProcess"/>
    <dgm:cxn modelId="{778B54F2-CFEE-45F7-AC7F-BD4D6F3329AB}" type="presParOf" srcId="{5914C34F-F91E-43B2-8045-DC1388B5AB2E}" destId="{FF348233-5E0C-4220-A0C4-2669EB47DB47}" srcOrd="3" destOrd="0" presId="urn:microsoft.com/office/officeart/2011/layout/CircleProcess"/>
    <dgm:cxn modelId="{ADF0521B-AA44-4543-AD69-194B2145E7A3}" type="presParOf" srcId="{FF348233-5E0C-4220-A0C4-2669EB47DB47}" destId="{E5C9816C-F36E-463A-94A0-0A06333FE1C5}" srcOrd="0" destOrd="0" presId="urn:microsoft.com/office/officeart/2011/layout/CircleProcess"/>
    <dgm:cxn modelId="{8B711256-7F5A-4D64-B182-82EE7BC91440}" type="presParOf" srcId="{5914C34F-F91E-43B2-8045-DC1388B5AB2E}" destId="{FA5B08A2-B206-4F36-96A9-76C2513E6311}" srcOrd="4" destOrd="0" presId="urn:microsoft.com/office/officeart/2011/layout/CircleProcess"/>
    <dgm:cxn modelId="{235A07D0-341A-493B-91AE-61DDF5F6C4B6}" type="presParOf" srcId="{FA5B08A2-B206-4F36-96A9-76C2513E6311}" destId="{BC71993B-DE35-421D-B05A-FAC6DFEAC6B8}" srcOrd="0" destOrd="0" presId="urn:microsoft.com/office/officeart/2011/layout/CircleProcess"/>
    <dgm:cxn modelId="{55A924D6-D18B-4A63-8C67-BDEDCC4111A1}" type="presParOf" srcId="{5914C34F-F91E-43B2-8045-DC1388B5AB2E}" destId="{68D10C55-BE42-4F7D-8400-D0B458086F80}" srcOrd="5" destOrd="0" presId="urn:microsoft.com/office/officeart/2011/layout/CircleProcess"/>
    <dgm:cxn modelId="{817E9A38-5A6C-4FAC-9DF3-164319B601B7}" type="presParOf" srcId="{5914C34F-F91E-43B2-8045-DC1388B5AB2E}" destId="{BBECF94F-01D8-423A-90CA-D0E206E5B03F}" srcOrd="6" destOrd="0" presId="urn:microsoft.com/office/officeart/2011/layout/CircleProcess"/>
    <dgm:cxn modelId="{4EB24076-EC98-4863-BD84-563E08405173}" type="presParOf" srcId="{BBECF94F-01D8-423A-90CA-D0E206E5B03F}" destId="{CE59355E-9527-4121-9BFA-E85C5A00F3DF}" srcOrd="0" destOrd="0" presId="urn:microsoft.com/office/officeart/2011/layout/CircleProcess"/>
    <dgm:cxn modelId="{47903D96-07C9-42D7-9599-AFCA0CAAA8FA}" type="presParOf" srcId="{5914C34F-F91E-43B2-8045-DC1388B5AB2E}" destId="{CF3A33FB-F3AF-441C-9B49-C9952CB10B30}" srcOrd="7" destOrd="0" presId="urn:microsoft.com/office/officeart/2011/layout/CircleProcess"/>
    <dgm:cxn modelId="{D95CCBE8-D246-464F-8E71-9880828C4125}" type="presParOf" srcId="{CF3A33FB-F3AF-441C-9B49-C9952CB10B30}" destId="{8FC6077E-CD93-4067-8929-07181C8533FC}" srcOrd="0" destOrd="0" presId="urn:microsoft.com/office/officeart/2011/layout/CircleProcess"/>
    <dgm:cxn modelId="{17BB79FE-62C4-4332-9909-5FC930A8AA8C}" type="presParOf" srcId="{5914C34F-F91E-43B2-8045-DC1388B5AB2E}" destId="{523274B8-45A3-42F9-99EB-E0F5E9D56C08}" srcOrd="8" destOrd="0" presId="urn:microsoft.com/office/officeart/2011/layout/CircleProcess"/>
    <dgm:cxn modelId="{608F9A14-F349-43BC-A3C7-A8172737B627}" type="presParOf" srcId="{5914C34F-F91E-43B2-8045-DC1388B5AB2E}" destId="{4AB2319B-20CF-42CC-9530-C05FA94F6004}" srcOrd="9" destOrd="0" presId="urn:microsoft.com/office/officeart/2011/layout/CircleProcess"/>
    <dgm:cxn modelId="{56F13BA3-2158-403F-8925-C20183777706}" type="presParOf" srcId="{5914C34F-F91E-43B2-8045-DC1388B5AB2E}" destId="{6A605C5B-D616-4A12-B62A-BBFD825008AD}" srcOrd="10" destOrd="0" presId="urn:microsoft.com/office/officeart/2011/layout/CircleProcess"/>
    <dgm:cxn modelId="{DE51013E-C186-48DF-87F4-E576B7968DD8}" type="presParOf" srcId="{6A605C5B-D616-4A12-B62A-BBFD825008AD}" destId="{02AD0266-BDE9-4C5C-A222-1F0EEAF705A6}" srcOrd="0" destOrd="0" presId="urn:microsoft.com/office/officeart/2011/layout/CircleProcess"/>
    <dgm:cxn modelId="{14DEFBC5-0571-4385-974C-EFC228B124D2}" type="presParOf" srcId="{5914C34F-F91E-43B2-8045-DC1388B5AB2E}" destId="{08985213-65F6-4E39-9E59-3120C3CBFA24}" srcOrd="11" destOrd="0" presId="urn:microsoft.com/office/officeart/2011/layout/CircleProcess"/>
    <dgm:cxn modelId="{91044D29-2E9F-4271-BA9E-2858FCE1BD77}" type="presParOf" srcId="{08985213-65F6-4E39-9E59-3120C3CBFA24}" destId="{96D7A15A-81FE-40CB-A3F5-75FF1828A400}" srcOrd="0" destOrd="0" presId="urn:microsoft.com/office/officeart/2011/layout/CircleProcess"/>
    <dgm:cxn modelId="{307BF50D-98D2-450E-AD48-3723E46B2428}" type="presParOf" srcId="{5914C34F-F91E-43B2-8045-DC1388B5AB2E}" destId="{AD7FE858-2734-4417-8C3C-97DA35E1B301}" srcOrd="12" destOrd="0" presId="urn:microsoft.com/office/officeart/2011/layout/CircleProcess"/>
    <dgm:cxn modelId="{98987B8D-1EF7-431B-B9B5-98C2495E887D}" type="presParOf" srcId="{5914C34F-F91E-43B2-8045-DC1388B5AB2E}" destId="{9DE66801-62A4-44FD-83BD-108154A8A721}" srcOrd="13" destOrd="0" presId="urn:microsoft.com/office/officeart/2011/layout/CircleProcess"/>
    <dgm:cxn modelId="{545C95D5-A1C6-4B62-943B-D84A6D8FA3B0}" type="presParOf" srcId="{9DE66801-62A4-44FD-83BD-108154A8A721}" destId="{0DC4933E-C4E4-466B-BE17-72F795D96EE2}" srcOrd="0" destOrd="0" presId="urn:microsoft.com/office/officeart/2011/layout/CircleProcess"/>
    <dgm:cxn modelId="{FA17E303-DBA5-4785-A650-CD30A91C3C79}" type="presParOf" srcId="{5914C34F-F91E-43B2-8045-DC1388B5AB2E}" destId="{AEAEC667-CD19-4C9D-B875-2A332D529BC6}" srcOrd="14" destOrd="0" presId="urn:microsoft.com/office/officeart/2011/layout/CircleProcess"/>
    <dgm:cxn modelId="{7A33CA86-4402-4A16-A1EC-2463D88DA3EF}" type="presParOf" srcId="{AEAEC667-CD19-4C9D-B875-2A332D529BC6}" destId="{5C31C99C-AEB4-4AF1-89DA-7D6B158A1C11}" srcOrd="0" destOrd="0" presId="urn:microsoft.com/office/officeart/2011/layout/CircleProcess"/>
    <dgm:cxn modelId="{1442431B-9597-477E-AC1E-77B7851C8863}" type="presParOf" srcId="{5914C34F-F91E-43B2-8045-DC1388B5AB2E}" destId="{D6FAF279-63F7-4C9A-BEEB-4E7CA79594D2}" srcOrd="15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2D572-C431-4D70-9227-EFFA53C54AF6}">
      <dsp:nvSpPr>
        <dsp:cNvPr id="0" name=""/>
        <dsp:cNvSpPr/>
      </dsp:nvSpPr>
      <dsp:spPr>
        <a:xfrm>
          <a:off x="2468089" y="2340260"/>
          <a:ext cx="423292" cy="20164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1646" y="0"/>
              </a:lnTo>
              <a:lnTo>
                <a:pt x="211646" y="2016445"/>
              </a:lnTo>
              <a:lnTo>
                <a:pt x="423292" y="201644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628225" y="3296973"/>
        <a:ext cx="103019" cy="103019"/>
      </dsp:txXfrm>
    </dsp:sp>
    <dsp:sp modelId="{FB268762-C6DB-4FA8-A743-453F81E75C8E}">
      <dsp:nvSpPr>
        <dsp:cNvPr id="0" name=""/>
        <dsp:cNvSpPr/>
      </dsp:nvSpPr>
      <dsp:spPr>
        <a:xfrm>
          <a:off x="2468089" y="2340260"/>
          <a:ext cx="423292" cy="12098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1646" y="0"/>
              </a:lnTo>
              <a:lnTo>
                <a:pt x="211646" y="1209867"/>
              </a:lnTo>
              <a:lnTo>
                <a:pt x="423292" y="120986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47691" y="2913149"/>
        <a:ext cx="64088" cy="64088"/>
      </dsp:txXfrm>
    </dsp:sp>
    <dsp:sp modelId="{E1279DE6-8845-4CF7-AB5D-E7866A271B23}">
      <dsp:nvSpPr>
        <dsp:cNvPr id="0" name=""/>
        <dsp:cNvSpPr/>
      </dsp:nvSpPr>
      <dsp:spPr>
        <a:xfrm>
          <a:off x="2468089" y="2340260"/>
          <a:ext cx="423292" cy="4032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1646" y="0"/>
              </a:lnTo>
              <a:lnTo>
                <a:pt x="211646" y="403289"/>
              </a:lnTo>
              <a:lnTo>
                <a:pt x="423292" y="40328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65119" y="2527288"/>
        <a:ext cx="29232" cy="29232"/>
      </dsp:txXfrm>
    </dsp:sp>
    <dsp:sp modelId="{F58921A3-FA15-42F4-AFA8-A530B2370C0D}">
      <dsp:nvSpPr>
        <dsp:cNvPr id="0" name=""/>
        <dsp:cNvSpPr/>
      </dsp:nvSpPr>
      <dsp:spPr>
        <a:xfrm>
          <a:off x="2468089" y="1936970"/>
          <a:ext cx="423292" cy="403289"/>
        </a:xfrm>
        <a:custGeom>
          <a:avLst/>
          <a:gdLst/>
          <a:ahLst/>
          <a:cxnLst/>
          <a:rect l="0" t="0" r="0" b="0"/>
          <a:pathLst>
            <a:path>
              <a:moveTo>
                <a:pt x="0" y="403289"/>
              </a:moveTo>
              <a:lnTo>
                <a:pt x="211646" y="403289"/>
              </a:lnTo>
              <a:lnTo>
                <a:pt x="211646" y="0"/>
              </a:lnTo>
              <a:lnTo>
                <a:pt x="423292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65119" y="2123999"/>
        <a:ext cx="29232" cy="29232"/>
      </dsp:txXfrm>
    </dsp:sp>
    <dsp:sp modelId="{F191E187-A3EF-4DC9-809A-D4910A7BC81A}">
      <dsp:nvSpPr>
        <dsp:cNvPr id="0" name=""/>
        <dsp:cNvSpPr/>
      </dsp:nvSpPr>
      <dsp:spPr>
        <a:xfrm>
          <a:off x="2468089" y="1134225"/>
          <a:ext cx="405683" cy="1206034"/>
        </a:xfrm>
        <a:custGeom>
          <a:avLst/>
          <a:gdLst/>
          <a:ahLst/>
          <a:cxnLst/>
          <a:rect l="0" t="0" r="0" b="0"/>
          <a:pathLst>
            <a:path>
              <a:moveTo>
                <a:pt x="0" y="1206034"/>
              </a:moveTo>
              <a:lnTo>
                <a:pt x="202841" y="1206034"/>
              </a:lnTo>
              <a:lnTo>
                <a:pt x="202841" y="0"/>
              </a:lnTo>
              <a:lnTo>
                <a:pt x="40568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39120" y="1705431"/>
        <a:ext cx="63621" cy="63621"/>
      </dsp:txXfrm>
    </dsp:sp>
    <dsp:sp modelId="{45DD45D6-A952-4ECC-84E4-2EF7FBF4F697}">
      <dsp:nvSpPr>
        <dsp:cNvPr id="0" name=""/>
        <dsp:cNvSpPr/>
      </dsp:nvSpPr>
      <dsp:spPr>
        <a:xfrm>
          <a:off x="2468089" y="323814"/>
          <a:ext cx="423292" cy="2016445"/>
        </a:xfrm>
        <a:custGeom>
          <a:avLst/>
          <a:gdLst/>
          <a:ahLst/>
          <a:cxnLst/>
          <a:rect l="0" t="0" r="0" b="0"/>
          <a:pathLst>
            <a:path>
              <a:moveTo>
                <a:pt x="0" y="2016445"/>
              </a:moveTo>
              <a:lnTo>
                <a:pt x="211646" y="2016445"/>
              </a:lnTo>
              <a:lnTo>
                <a:pt x="211646" y="0"/>
              </a:lnTo>
              <a:lnTo>
                <a:pt x="423292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628225" y="1280527"/>
        <a:ext cx="103019" cy="103019"/>
      </dsp:txXfrm>
    </dsp:sp>
    <dsp:sp modelId="{8D4EFF67-EA69-4791-AC4F-D20E471C6EE8}">
      <dsp:nvSpPr>
        <dsp:cNvPr id="0" name=""/>
        <dsp:cNvSpPr/>
      </dsp:nvSpPr>
      <dsp:spPr>
        <a:xfrm rot="16200000">
          <a:off x="272229" y="1842459"/>
          <a:ext cx="3396119" cy="9956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rgbClr r="0" g="0" b="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300" kern="1200" dirty="0" smtClean="0"/>
            <a:t>ICRM</a:t>
          </a:r>
          <a:endParaRPr lang="en-US" sz="6300" kern="1200" dirty="0"/>
        </a:p>
      </dsp:txBody>
      <dsp:txXfrm>
        <a:off x="272229" y="1842459"/>
        <a:ext cx="3396119" cy="995601"/>
      </dsp:txXfrm>
    </dsp:sp>
    <dsp:sp modelId="{9A3AC095-440C-4FE8-968C-3A164C2C01A1}">
      <dsp:nvSpPr>
        <dsp:cNvPr id="0" name=""/>
        <dsp:cNvSpPr/>
      </dsp:nvSpPr>
      <dsp:spPr>
        <a:xfrm>
          <a:off x="2891381" y="1182"/>
          <a:ext cx="3357533" cy="645262"/>
        </a:xfrm>
        <a:prstGeom prst="rect">
          <a:avLst/>
        </a:prstGeom>
        <a:solidFill>
          <a:srgbClr val="FFC000"/>
        </a:solidFill>
        <a:ln w="28575" cap="flat" cmpd="sng" algn="ctr">
          <a:solidFill>
            <a:scrgbClr r="0" g="0" b="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Mission-driven</a:t>
          </a:r>
          <a:endParaRPr lang="en-US" sz="3900" kern="1200" dirty="0"/>
        </a:p>
      </dsp:txBody>
      <dsp:txXfrm>
        <a:off x="2891381" y="1182"/>
        <a:ext cx="3357533" cy="645262"/>
      </dsp:txXfrm>
    </dsp:sp>
    <dsp:sp modelId="{8DADFD4E-6B9F-4AD9-9696-BB7B6E12F2DE}">
      <dsp:nvSpPr>
        <dsp:cNvPr id="0" name=""/>
        <dsp:cNvSpPr/>
      </dsp:nvSpPr>
      <dsp:spPr>
        <a:xfrm>
          <a:off x="2873772" y="811593"/>
          <a:ext cx="3525009" cy="645262"/>
        </a:xfrm>
        <a:prstGeom prst="rect">
          <a:avLst/>
        </a:prstGeom>
        <a:solidFill>
          <a:srgbClr val="C00000"/>
        </a:solidFill>
        <a:ln w="28575" cap="flat" cmpd="sng" algn="ctr">
          <a:solidFill>
            <a:scrgbClr r="0" g="0" b="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smtClean="0"/>
            <a:t> Meaningful</a:t>
          </a:r>
          <a:endParaRPr lang="en-ZA" sz="3800" kern="1200" dirty="0"/>
        </a:p>
      </dsp:txBody>
      <dsp:txXfrm>
        <a:off x="2873772" y="811593"/>
        <a:ext cx="3525009" cy="645262"/>
      </dsp:txXfrm>
    </dsp:sp>
    <dsp:sp modelId="{48261753-210D-4C14-A231-F45D983BBB5C}">
      <dsp:nvSpPr>
        <dsp:cNvPr id="0" name=""/>
        <dsp:cNvSpPr/>
      </dsp:nvSpPr>
      <dsp:spPr>
        <a:xfrm>
          <a:off x="2891381" y="1614339"/>
          <a:ext cx="3557010" cy="645262"/>
        </a:xfrm>
        <a:prstGeom prst="rect">
          <a:avLst/>
        </a:prstGeom>
        <a:solidFill>
          <a:schemeClr val="accent4"/>
        </a:solidFill>
        <a:ln w="28575" cap="flat" cmpd="sng" algn="ctr">
          <a:solidFill>
            <a:scrgbClr r="0" g="0" b="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smtClean="0"/>
            <a:t>Manageable </a:t>
          </a:r>
          <a:endParaRPr lang="en-ZA" sz="3800" kern="1200" dirty="0" smtClean="0"/>
        </a:p>
      </dsp:txBody>
      <dsp:txXfrm>
        <a:off x="2891381" y="1614339"/>
        <a:ext cx="3557010" cy="645262"/>
      </dsp:txXfrm>
    </dsp:sp>
    <dsp:sp modelId="{6FF1A9DC-551A-439C-9601-F8B59B91E30D}">
      <dsp:nvSpPr>
        <dsp:cNvPr id="0" name=""/>
        <dsp:cNvSpPr/>
      </dsp:nvSpPr>
      <dsp:spPr>
        <a:xfrm>
          <a:off x="2891381" y="2420917"/>
          <a:ext cx="3557010" cy="645262"/>
        </a:xfrm>
        <a:prstGeom prst="rect">
          <a:avLst/>
        </a:prstGeom>
        <a:solidFill>
          <a:srgbClr val="00B050"/>
        </a:solidFill>
        <a:ln w="28575" cap="flat" cmpd="sng" algn="ctr">
          <a:solidFill>
            <a:scrgbClr r="0" g="0" b="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smtClean="0"/>
            <a:t>Ongoing </a:t>
          </a:r>
          <a:endParaRPr lang="en-US" sz="3800" kern="1200" dirty="0"/>
        </a:p>
      </dsp:txBody>
      <dsp:txXfrm>
        <a:off x="2891381" y="2420917"/>
        <a:ext cx="3557010" cy="645262"/>
      </dsp:txXfrm>
    </dsp:sp>
    <dsp:sp modelId="{A9BE3CBF-A1CA-467C-BE6C-84887072D98B}">
      <dsp:nvSpPr>
        <dsp:cNvPr id="0" name=""/>
        <dsp:cNvSpPr/>
      </dsp:nvSpPr>
      <dsp:spPr>
        <a:xfrm>
          <a:off x="2891381" y="3227496"/>
          <a:ext cx="3557010" cy="645262"/>
        </a:xfrm>
        <a:prstGeom prst="rect">
          <a:avLst/>
        </a:prstGeom>
        <a:solidFill>
          <a:srgbClr val="00B0F0"/>
        </a:solidFill>
        <a:ln w="28575" cap="flat" cmpd="sng" algn="ctr">
          <a:solidFill>
            <a:scrgbClr r="0" g="0" b="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Sustainable</a:t>
          </a:r>
          <a:endParaRPr lang="en-US" sz="3700" kern="1200" dirty="0"/>
        </a:p>
      </dsp:txBody>
      <dsp:txXfrm>
        <a:off x="2891381" y="3227496"/>
        <a:ext cx="3557010" cy="645262"/>
      </dsp:txXfrm>
    </dsp:sp>
    <dsp:sp modelId="{9B0E1153-FDAD-488D-9636-0FEA70E6040A}">
      <dsp:nvSpPr>
        <dsp:cNvPr id="0" name=""/>
        <dsp:cNvSpPr/>
      </dsp:nvSpPr>
      <dsp:spPr>
        <a:xfrm>
          <a:off x="2891381" y="4034074"/>
          <a:ext cx="3557010" cy="645262"/>
        </a:xfrm>
        <a:prstGeom prst="rect">
          <a:avLst/>
        </a:prstGeom>
        <a:solidFill>
          <a:srgbClr val="D278BF"/>
        </a:solidFill>
        <a:ln w="28575" cap="flat" cmpd="sng" algn="ctr">
          <a:solidFill>
            <a:scrgbClr r="0" g="0" b="0"/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Flexible </a:t>
          </a:r>
          <a:endParaRPr lang="en-US" sz="3700" kern="1200" dirty="0"/>
        </a:p>
      </dsp:txBody>
      <dsp:txXfrm>
        <a:off x="2891381" y="4034074"/>
        <a:ext cx="3557010" cy="6452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581C7B-DBE2-4EBD-8F4A-3C2285788D9F}">
      <dsp:nvSpPr>
        <dsp:cNvPr id="0" name=""/>
        <dsp:cNvSpPr/>
      </dsp:nvSpPr>
      <dsp:spPr>
        <a:xfrm>
          <a:off x="7024192" y="946450"/>
          <a:ext cx="1596885" cy="15971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A161EF-70C3-4906-B11E-87FEA39EB388}">
      <dsp:nvSpPr>
        <dsp:cNvPr id="0" name=""/>
        <dsp:cNvSpPr/>
      </dsp:nvSpPr>
      <dsp:spPr>
        <a:xfrm>
          <a:off x="7076883" y="999697"/>
          <a:ext cx="1490653" cy="149065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300" kern="1200" dirty="0" smtClean="0"/>
            <a:t>Facilities with Lost </a:t>
          </a:r>
          <a:r>
            <a:rPr lang="en-US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status</a:t>
          </a:r>
          <a:endParaRPr lang="en-US" sz="13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90198" y="1212687"/>
        <a:ext cx="1064873" cy="1064671"/>
      </dsp:txXfrm>
    </dsp:sp>
    <dsp:sp modelId="{E5C9816C-F36E-463A-94A0-0A06333FE1C5}">
      <dsp:nvSpPr>
        <dsp:cNvPr id="0" name=""/>
        <dsp:cNvSpPr/>
      </dsp:nvSpPr>
      <dsp:spPr>
        <a:xfrm rot="2700000">
          <a:off x="5373008" y="946532"/>
          <a:ext cx="1596701" cy="1596701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71993B-DE35-421D-B05A-FAC6DFEAC6B8}">
      <dsp:nvSpPr>
        <dsp:cNvPr id="0" name=""/>
        <dsp:cNvSpPr/>
      </dsp:nvSpPr>
      <dsp:spPr>
        <a:xfrm>
          <a:off x="5494117" y="999697"/>
          <a:ext cx="1490653" cy="149065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Equipment</a:t>
          </a:r>
        </a:p>
      </dsp:txBody>
      <dsp:txXfrm>
        <a:off x="5706582" y="1212687"/>
        <a:ext cx="1064873" cy="1064671"/>
      </dsp:txXfrm>
    </dsp:sp>
    <dsp:sp modelId="{CE59355E-9527-4121-9BFA-E85C5A00F3DF}">
      <dsp:nvSpPr>
        <dsp:cNvPr id="0" name=""/>
        <dsp:cNvSpPr/>
      </dsp:nvSpPr>
      <dsp:spPr>
        <a:xfrm rot="2700000">
          <a:off x="3723431" y="946532"/>
          <a:ext cx="1596701" cy="1596701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C6077E-CD93-4067-8929-07181C8533FC}">
      <dsp:nvSpPr>
        <dsp:cNvPr id="0" name=""/>
        <dsp:cNvSpPr/>
      </dsp:nvSpPr>
      <dsp:spPr>
        <a:xfrm>
          <a:off x="3776879" y="999697"/>
          <a:ext cx="1490653" cy="149065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Supply chain Management</a:t>
          </a:r>
          <a:endParaRPr lang="en-US" sz="1300" kern="1200" dirty="0"/>
        </a:p>
      </dsp:txBody>
      <dsp:txXfrm>
        <a:off x="3989344" y="1212687"/>
        <a:ext cx="1064873" cy="1064671"/>
      </dsp:txXfrm>
    </dsp:sp>
    <dsp:sp modelId="{523274B8-45A3-42F9-99EB-E0F5E9D56C08}">
      <dsp:nvSpPr>
        <dsp:cNvPr id="0" name=""/>
        <dsp:cNvSpPr/>
      </dsp:nvSpPr>
      <dsp:spPr>
        <a:xfrm>
          <a:off x="3776879" y="2573023"/>
          <a:ext cx="1490653" cy="8755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00" kern="1200"/>
        </a:p>
      </dsp:txBody>
      <dsp:txXfrm>
        <a:off x="3776879" y="2573023"/>
        <a:ext cx="1490653" cy="875502"/>
      </dsp:txXfrm>
    </dsp:sp>
    <dsp:sp modelId="{02AD0266-BDE9-4C5C-A222-1F0EEAF705A6}">
      <dsp:nvSpPr>
        <dsp:cNvPr id="0" name=""/>
        <dsp:cNvSpPr/>
      </dsp:nvSpPr>
      <dsp:spPr>
        <a:xfrm rot="2700000">
          <a:off x="2073004" y="946532"/>
          <a:ext cx="1596701" cy="1596701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D7A15A-81FE-40CB-A3F5-75FF1828A400}">
      <dsp:nvSpPr>
        <dsp:cNvPr id="0" name=""/>
        <dsp:cNvSpPr/>
      </dsp:nvSpPr>
      <dsp:spPr>
        <a:xfrm>
          <a:off x="2126453" y="999697"/>
          <a:ext cx="1490653" cy="149065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Staff availability &amp; training</a:t>
          </a:r>
          <a:endParaRPr lang="en-US" sz="1300" kern="1200" dirty="0"/>
        </a:p>
      </dsp:txBody>
      <dsp:txXfrm>
        <a:off x="2339767" y="1212687"/>
        <a:ext cx="1064873" cy="1064671"/>
      </dsp:txXfrm>
    </dsp:sp>
    <dsp:sp modelId="{0DC4933E-C4E4-466B-BE17-72F795D96EE2}">
      <dsp:nvSpPr>
        <dsp:cNvPr id="0" name=""/>
        <dsp:cNvSpPr/>
      </dsp:nvSpPr>
      <dsp:spPr>
        <a:xfrm rot="2700000">
          <a:off x="422577" y="946532"/>
          <a:ext cx="1596701" cy="1596701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31C99C-AEB4-4AF1-89DA-7D6B158A1C11}">
      <dsp:nvSpPr>
        <dsp:cNvPr id="0" name=""/>
        <dsp:cNvSpPr/>
      </dsp:nvSpPr>
      <dsp:spPr>
        <a:xfrm>
          <a:off x="476026" y="999697"/>
          <a:ext cx="1490653" cy="1490651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300" kern="1200" dirty="0" smtClean="0">
              <a:latin typeface="Arial" panose="020B0604020202020204" pitchFamily="34" charset="0"/>
              <a:cs typeface="Arial" panose="020B0604020202020204" pitchFamily="34" charset="0"/>
            </a:rPr>
            <a:t>Infrastructure</a:t>
          </a:r>
          <a:endParaRPr lang="en-US" sz="1300" kern="1200" dirty="0"/>
        </a:p>
      </dsp:txBody>
      <dsp:txXfrm>
        <a:off x="689340" y="1212687"/>
        <a:ext cx="1064873" cy="10646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2/27/2020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2/27/2020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54218E4-E02F-4F8A-BDE9-827C727458F2}" type="datetime1">
              <a:rPr lang="en-US" smtClean="0"/>
              <a:t>2/27/2020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75591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E258B56-4802-4A04-9E1F-AFD29B4F996D}" type="datetime1">
              <a:rPr lang="en-US" smtClean="0"/>
              <a:t>2/27/2020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39063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7FCE854-E960-4AB9-AF78-2B333E020CE4}" type="datetime1">
              <a:rPr lang="en-US" smtClean="0"/>
              <a:t>2/27/2020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149965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31C16D1-8D8C-4162-B2CC-4FE9A19214D6}" type="datetime1">
              <a:rPr lang="en-US" smtClean="0"/>
              <a:t>2/27/2020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13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82502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31C16D1-8D8C-4162-B2CC-4FE9A19214D6}" type="datetime1">
              <a:rPr lang="en-US" smtClean="0"/>
              <a:t>2/27/2020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14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263152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031C16D1-8D8C-4162-B2CC-4FE9A19214D6}" type="datetime1">
              <a:rPr lang="en-US" smtClean="0"/>
              <a:t>2/27/2020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EA3F3-7F60-4372-AD96-0BFBCD79137E}" type="slidenum">
              <a:rPr lang="en-ZA" smtClean="0"/>
              <a:pPr/>
              <a:t>15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49677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Phila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6786578" y="5929354"/>
            <a:ext cx="1071570" cy="910387"/>
          </a:xfrm>
          <a:prstGeom prst="rect">
            <a:avLst/>
          </a:prstGeom>
        </p:spPr>
      </p:pic>
      <p:pic>
        <p:nvPicPr>
          <p:cNvPr id="13" name="Picture 12" descr="Logo - NDP - Full colour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8001024" y="5870484"/>
            <a:ext cx="1058978" cy="105897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Phila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584724" y="5929354"/>
            <a:ext cx="1071570" cy="910387"/>
          </a:xfrm>
          <a:prstGeom prst="rect">
            <a:avLst/>
          </a:prstGeom>
        </p:spPr>
      </p:pic>
      <p:pic>
        <p:nvPicPr>
          <p:cNvPr id="4" name="Picture 3" descr="Logo - NDP - Full colour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799170" y="5870484"/>
            <a:ext cx="1058978" cy="1058978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4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83568" y="0"/>
            <a:ext cx="7165032" cy="1124744"/>
          </a:xfrm>
          <a:prstGeom prst="rect">
            <a:avLst/>
          </a:prstGeom>
        </p:spPr>
        <p:txBody>
          <a:bodyPr tIns="45720" rIns="91440" bIns="45720" anchor="b">
            <a:noAutofit/>
          </a:bodyPr>
          <a:lstStyle/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ZA" sz="2400" b="1" dirty="0" smtClean="0">
              <a:solidFill>
                <a:schemeClr val="bg1"/>
              </a:solidFill>
            </a:endParaRPr>
          </a:p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ZA" sz="4000" b="1" dirty="0" smtClean="0">
                <a:solidFill>
                  <a:schemeClr val="bg1"/>
                </a:solidFill>
              </a:rPr>
              <a:t>ICRM 5 YEAR REVIEW</a:t>
            </a:r>
            <a:endParaRPr kumimoji="0" lang="en-GB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 idx="4294967295"/>
          </p:nvPr>
        </p:nvSpPr>
        <p:spPr>
          <a:xfrm>
            <a:off x="4427984" y="6093296"/>
            <a:ext cx="4211960" cy="504056"/>
          </a:xfrm>
          <a:prstGeom prst="rect">
            <a:avLst/>
          </a:prstGeom>
        </p:spPr>
        <p:txBody>
          <a:bodyPr/>
          <a:lstStyle/>
          <a:p>
            <a:pPr algn="r"/>
            <a:fld id="{CBC46984-3EBE-41C3-89AC-B4134D0B3EC1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00298" y="3243204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MR RAMPHELANE MOREWANE </a:t>
            </a:r>
            <a:endParaRPr lang="en-US" sz="2000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00298" y="481484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26 FEBRUARY 2020</a:t>
            </a:r>
            <a:endParaRPr lang="en-US" sz="2000" b="1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14400" y="6093296"/>
            <a:ext cx="7834064" cy="432048"/>
          </a:xfrm>
          <a:prstGeom prst="rect">
            <a:avLst/>
          </a:prstGeom>
        </p:spPr>
        <p:txBody>
          <a:bodyPr/>
          <a:lstStyle/>
          <a:p>
            <a:pPr algn="r"/>
            <a:fld id="{A3DE11C3-CADD-4C8A-8479-CCBAB053764B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2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13294" y="908720"/>
            <a:ext cx="9157294" cy="5647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Health challenges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err="1" smtClean="0"/>
              <a:t>NDoH</a:t>
            </a:r>
            <a:r>
              <a:rPr lang="en-ZA" sz="2000" dirty="0" smtClean="0"/>
              <a:t> Response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Results</a:t>
            </a:r>
          </a:p>
          <a:p>
            <a:pPr marL="0" lvl="1"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ICRM </a:t>
            </a:r>
            <a:r>
              <a:rPr lang="en-ZA" sz="2000" dirty="0"/>
              <a:t>Programme </a:t>
            </a:r>
            <a:r>
              <a:rPr lang="en-ZA" sz="2000" dirty="0" smtClean="0"/>
              <a:t>Journey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Mechanisms for Quality Assurance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Annual ICRM Cycle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Current Status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Lost status in 4 years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Current focus areas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Recommendations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ZA" sz="2000" dirty="0" smtClean="0"/>
              <a:t>Conclusion</a:t>
            </a:r>
          </a:p>
          <a:p>
            <a:pPr>
              <a:lnSpc>
                <a:spcPct val="200000"/>
              </a:lnSpc>
            </a:pPr>
            <a:endParaRPr lang="en-ZA" dirty="0" smtClean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69215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OUTLINE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3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108734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HEALTH CHALLENGES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7504" y="938563"/>
            <a:ext cx="892899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Visible:</a:t>
            </a:r>
          </a:p>
          <a:p>
            <a:pPr>
              <a:buNone/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Shortage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required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resources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Inhabitable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physical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environment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Access to services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Increasing burden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diseases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Dissatisfied patients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communities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Dissatisfied staff members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Increasing litigations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4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108734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HEALTH CHALLENGES…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20688"/>
            <a:ext cx="89289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Emerging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&amp; re-emerging health conditions and new demands 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staff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HRH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capacity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 Multiple directives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 Budget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pressures 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Procurement processes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Management Support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40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5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NDoH</a:t>
            </a:r>
            <a:r>
              <a:rPr lang="en-GB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RESPONSE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87524" y="693817"/>
            <a:ext cx="698477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7504" y="1149948"/>
            <a:ext cx="89289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Baseline audit in 2012/13 in 10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clinics;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Facility improvement teams – root-cause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analysis;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Uniform approach  using same tools to allow comparability and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benchmarking; and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Ten study sites identified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04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6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108734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NDoH</a:t>
            </a:r>
            <a:r>
              <a:rPr lang="en-GB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RESPONSE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87524" y="693817"/>
            <a:ext cx="698477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51520" y="-9872"/>
            <a:ext cx="698477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Responsibility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352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7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4614" y="1484400"/>
            <a:ext cx="8291846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 </a:t>
            </a:r>
            <a:r>
              <a:rPr 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study </a:t>
            </a:r>
            <a:r>
              <a:rPr lang="en-US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sites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lvl="1" algn="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ICRM PROGRAMME JOURNEY</a:t>
            </a:r>
            <a:endParaRPr kumimoji="0" lang="en-GB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609441" y="228457"/>
            <a:ext cx="10969943" cy="711081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79162" y="1528088"/>
            <a:ext cx="9142412" cy="5494420"/>
            <a:chOff x="0" y="1385369"/>
            <a:chExt cx="8661400" cy="5527675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0" y="1385369"/>
              <a:ext cx="8661400" cy="5527675"/>
            </a:xfrm>
            <a:custGeom>
              <a:avLst/>
              <a:gdLst>
                <a:gd name="T0" fmla="*/ 3413 w 3414"/>
                <a:gd name="T1" fmla="*/ 2170 h 2178"/>
                <a:gd name="T2" fmla="*/ 1832 w 3414"/>
                <a:gd name="T3" fmla="*/ 1121 h 2178"/>
                <a:gd name="T4" fmla="*/ 1340 w 3414"/>
                <a:gd name="T5" fmla="*/ 1124 h 2178"/>
                <a:gd name="T6" fmla="*/ 746 w 3414"/>
                <a:gd name="T7" fmla="*/ 1045 h 2178"/>
                <a:gd name="T8" fmla="*/ 708 w 3414"/>
                <a:gd name="T9" fmla="*/ 983 h 2178"/>
                <a:gd name="T10" fmla="*/ 722 w 3414"/>
                <a:gd name="T11" fmla="*/ 913 h 2178"/>
                <a:gd name="T12" fmla="*/ 765 w 3414"/>
                <a:gd name="T13" fmla="*/ 873 h 2178"/>
                <a:gd name="T14" fmla="*/ 833 w 3414"/>
                <a:gd name="T15" fmla="*/ 837 h 2178"/>
                <a:gd name="T16" fmla="*/ 1150 w 3414"/>
                <a:gd name="T17" fmla="*/ 745 h 2178"/>
                <a:gd name="T18" fmla="*/ 1521 w 3414"/>
                <a:gd name="T19" fmla="*/ 516 h 2178"/>
                <a:gd name="T20" fmla="*/ 1494 w 3414"/>
                <a:gd name="T21" fmla="*/ 320 h 2178"/>
                <a:gd name="T22" fmla="*/ 1110 w 3414"/>
                <a:gd name="T23" fmla="*/ 129 h 2178"/>
                <a:gd name="T24" fmla="*/ 597 w 3414"/>
                <a:gd name="T25" fmla="*/ 43 h 2178"/>
                <a:gd name="T26" fmla="*/ 0 w 3414"/>
                <a:gd name="T27" fmla="*/ 0 h 2178"/>
                <a:gd name="T28" fmla="*/ 0 w 3414"/>
                <a:gd name="T29" fmla="*/ 209 h 2178"/>
                <a:gd name="T30" fmla="*/ 207 w 3414"/>
                <a:gd name="T31" fmla="*/ 220 h 2178"/>
                <a:gd name="T32" fmla="*/ 292 w 3414"/>
                <a:gd name="T33" fmla="*/ 226 h 2178"/>
                <a:gd name="T34" fmla="*/ 567 w 3414"/>
                <a:gd name="T35" fmla="*/ 241 h 2178"/>
                <a:gd name="T36" fmla="*/ 684 w 3414"/>
                <a:gd name="T37" fmla="*/ 249 h 2178"/>
                <a:gd name="T38" fmla="*/ 1013 w 3414"/>
                <a:gd name="T39" fmla="*/ 394 h 2178"/>
                <a:gd name="T40" fmla="*/ 904 w 3414"/>
                <a:gd name="T41" fmla="*/ 523 h 2178"/>
                <a:gd name="T42" fmla="*/ 817 w 3414"/>
                <a:gd name="T43" fmla="*/ 554 h 2178"/>
                <a:gd name="T44" fmla="*/ 117 w 3414"/>
                <a:gd name="T45" fmla="*/ 858 h 2178"/>
                <a:gd name="T46" fmla="*/ 72 w 3414"/>
                <a:gd name="T47" fmla="*/ 920 h 2178"/>
                <a:gd name="T48" fmla="*/ 47 w 3414"/>
                <a:gd name="T49" fmla="*/ 990 h 2178"/>
                <a:gd name="T50" fmla="*/ 52 w 3414"/>
                <a:gd name="T51" fmla="*/ 1121 h 2178"/>
                <a:gd name="T52" fmla="*/ 849 w 3414"/>
                <a:gd name="T53" fmla="*/ 1485 h 2178"/>
                <a:gd name="T54" fmla="*/ 1613 w 3414"/>
                <a:gd name="T55" fmla="*/ 1541 h 2178"/>
                <a:gd name="T56" fmla="*/ 2144 w 3414"/>
                <a:gd name="T57" fmla="*/ 1848 h 2178"/>
                <a:gd name="T58" fmla="*/ 2125 w 3414"/>
                <a:gd name="T59" fmla="*/ 2178 h 2178"/>
                <a:gd name="T60" fmla="*/ 3414 w 3414"/>
                <a:gd name="T61" fmla="*/ 2178 h 2178"/>
                <a:gd name="T62" fmla="*/ 3413 w 3414"/>
                <a:gd name="T63" fmla="*/ 2170 h 2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14" h="2178">
                  <a:moveTo>
                    <a:pt x="3413" y="2170"/>
                  </a:moveTo>
                  <a:cubicBezTo>
                    <a:pt x="3269" y="1591"/>
                    <a:pt x="2632" y="1151"/>
                    <a:pt x="1832" y="1121"/>
                  </a:cubicBezTo>
                  <a:cubicBezTo>
                    <a:pt x="1670" y="1115"/>
                    <a:pt x="1503" y="1126"/>
                    <a:pt x="1340" y="1124"/>
                  </a:cubicBezTo>
                  <a:cubicBezTo>
                    <a:pt x="1182" y="1123"/>
                    <a:pt x="859" y="1139"/>
                    <a:pt x="746" y="1045"/>
                  </a:cubicBezTo>
                  <a:cubicBezTo>
                    <a:pt x="726" y="1028"/>
                    <a:pt x="713" y="1006"/>
                    <a:pt x="708" y="983"/>
                  </a:cubicBezTo>
                  <a:cubicBezTo>
                    <a:pt x="704" y="960"/>
                    <a:pt x="708" y="935"/>
                    <a:pt x="722" y="913"/>
                  </a:cubicBezTo>
                  <a:cubicBezTo>
                    <a:pt x="731" y="899"/>
                    <a:pt x="746" y="885"/>
                    <a:pt x="765" y="873"/>
                  </a:cubicBezTo>
                  <a:cubicBezTo>
                    <a:pt x="784" y="860"/>
                    <a:pt x="807" y="848"/>
                    <a:pt x="833" y="837"/>
                  </a:cubicBezTo>
                  <a:cubicBezTo>
                    <a:pt x="934" y="793"/>
                    <a:pt x="1075" y="764"/>
                    <a:pt x="1150" y="745"/>
                  </a:cubicBezTo>
                  <a:cubicBezTo>
                    <a:pt x="1308" y="706"/>
                    <a:pt x="1471" y="645"/>
                    <a:pt x="1521" y="516"/>
                  </a:cubicBezTo>
                  <a:cubicBezTo>
                    <a:pt x="1548" y="448"/>
                    <a:pt x="1540" y="377"/>
                    <a:pt x="1494" y="320"/>
                  </a:cubicBezTo>
                  <a:cubicBezTo>
                    <a:pt x="1405" y="209"/>
                    <a:pt x="1242" y="163"/>
                    <a:pt x="1110" y="129"/>
                  </a:cubicBezTo>
                  <a:cubicBezTo>
                    <a:pt x="942" y="86"/>
                    <a:pt x="769" y="62"/>
                    <a:pt x="597" y="43"/>
                  </a:cubicBezTo>
                  <a:cubicBezTo>
                    <a:pt x="398" y="21"/>
                    <a:pt x="200" y="6"/>
                    <a:pt x="0" y="0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73" y="216"/>
                    <a:pt x="134" y="215"/>
                    <a:pt x="207" y="220"/>
                  </a:cubicBezTo>
                  <a:cubicBezTo>
                    <a:pt x="230" y="221"/>
                    <a:pt x="268" y="224"/>
                    <a:pt x="292" y="226"/>
                  </a:cubicBezTo>
                  <a:cubicBezTo>
                    <a:pt x="399" y="230"/>
                    <a:pt x="461" y="236"/>
                    <a:pt x="567" y="241"/>
                  </a:cubicBezTo>
                  <a:cubicBezTo>
                    <a:pt x="585" y="243"/>
                    <a:pt x="660" y="247"/>
                    <a:pt x="684" y="249"/>
                  </a:cubicBezTo>
                  <a:cubicBezTo>
                    <a:pt x="804" y="259"/>
                    <a:pt x="987" y="285"/>
                    <a:pt x="1013" y="394"/>
                  </a:cubicBezTo>
                  <a:cubicBezTo>
                    <a:pt x="1027" y="450"/>
                    <a:pt x="985" y="488"/>
                    <a:pt x="904" y="523"/>
                  </a:cubicBezTo>
                  <a:cubicBezTo>
                    <a:pt x="877" y="535"/>
                    <a:pt x="848" y="545"/>
                    <a:pt x="817" y="554"/>
                  </a:cubicBezTo>
                  <a:cubicBezTo>
                    <a:pt x="575" y="629"/>
                    <a:pt x="293" y="654"/>
                    <a:pt x="117" y="858"/>
                  </a:cubicBezTo>
                  <a:cubicBezTo>
                    <a:pt x="101" y="877"/>
                    <a:pt x="86" y="897"/>
                    <a:pt x="72" y="920"/>
                  </a:cubicBezTo>
                  <a:cubicBezTo>
                    <a:pt x="61" y="942"/>
                    <a:pt x="53" y="965"/>
                    <a:pt x="47" y="990"/>
                  </a:cubicBezTo>
                  <a:cubicBezTo>
                    <a:pt x="37" y="1031"/>
                    <a:pt x="38" y="1075"/>
                    <a:pt x="52" y="1121"/>
                  </a:cubicBezTo>
                  <a:cubicBezTo>
                    <a:pt x="131" y="1375"/>
                    <a:pt x="560" y="1449"/>
                    <a:pt x="849" y="1485"/>
                  </a:cubicBezTo>
                  <a:cubicBezTo>
                    <a:pt x="1101" y="1516"/>
                    <a:pt x="1361" y="1512"/>
                    <a:pt x="1613" y="1541"/>
                  </a:cubicBezTo>
                  <a:cubicBezTo>
                    <a:pt x="1884" y="1572"/>
                    <a:pt x="2086" y="1700"/>
                    <a:pt x="2144" y="1848"/>
                  </a:cubicBezTo>
                  <a:cubicBezTo>
                    <a:pt x="2185" y="1953"/>
                    <a:pt x="2172" y="2070"/>
                    <a:pt x="2125" y="2178"/>
                  </a:cubicBezTo>
                  <a:cubicBezTo>
                    <a:pt x="3414" y="2178"/>
                    <a:pt x="3414" y="2178"/>
                    <a:pt x="3414" y="2178"/>
                  </a:cubicBezTo>
                  <a:cubicBezTo>
                    <a:pt x="3414" y="2176"/>
                    <a:pt x="3413" y="2173"/>
                    <a:pt x="3413" y="217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0" y="1452563"/>
              <a:ext cx="8556625" cy="5446713"/>
            </a:xfrm>
            <a:custGeom>
              <a:avLst/>
              <a:gdLst>
                <a:gd name="T0" fmla="*/ 3261 w 3373"/>
                <a:gd name="T1" fmla="*/ 1875 h 2146"/>
                <a:gd name="T2" fmla="*/ 3165 w 3373"/>
                <a:gd name="T3" fmla="*/ 1736 h 2146"/>
                <a:gd name="T4" fmla="*/ 3059 w 3373"/>
                <a:gd name="T5" fmla="*/ 1619 h 2146"/>
                <a:gd name="T6" fmla="*/ 2870 w 3373"/>
                <a:gd name="T7" fmla="*/ 1463 h 2146"/>
                <a:gd name="T8" fmla="*/ 2702 w 3373"/>
                <a:gd name="T9" fmla="*/ 1359 h 2146"/>
                <a:gd name="T10" fmla="*/ 2492 w 3373"/>
                <a:gd name="T11" fmla="*/ 1263 h 2146"/>
                <a:gd name="T12" fmla="*/ 2259 w 3373"/>
                <a:gd name="T13" fmla="*/ 1189 h 2146"/>
                <a:gd name="T14" fmla="*/ 2044 w 3373"/>
                <a:gd name="T15" fmla="*/ 1145 h 2146"/>
                <a:gd name="T16" fmla="*/ 1824 w 3373"/>
                <a:gd name="T17" fmla="*/ 1123 h 2146"/>
                <a:gd name="T18" fmla="*/ 1631 w 3373"/>
                <a:gd name="T19" fmla="*/ 1121 h 2146"/>
                <a:gd name="T20" fmla="*/ 1404 w 3373"/>
                <a:gd name="T21" fmla="*/ 1125 h 2146"/>
                <a:gd name="T22" fmla="*/ 1340 w 3373"/>
                <a:gd name="T23" fmla="*/ 1126 h 2146"/>
                <a:gd name="T24" fmla="*/ 1141 w 3373"/>
                <a:gd name="T25" fmla="*/ 1126 h 2146"/>
                <a:gd name="T26" fmla="*/ 924 w 3373"/>
                <a:gd name="T27" fmla="*/ 1113 h 2146"/>
                <a:gd name="T28" fmla="*/ 743 w 3373"/>
                <a:gd name="T29" fmla="*/ 1060 h 2146"/>
                <a:gd name="T30" fmla="*/ 709 w 3373"/>
                <a:gd name="T31" fmla="*/ 1036 h 2146"/>
                <a:gd name="T32" fmla="*/ 675 w 3373"/>
                <a:gd name="T33" fmla="*/ 884 h 2146"/>
                <a:gd name="T34" fmla="*/ 779 w 3373"/>
                <a:gd name="T35" fmla="*/ 792 h 2146"/>
                <a:gd name="T36" fmla="*/ 990 w 3373"/>
                <a:gd name="T37" fmla="*/ 718 h 2146"/>
                <a:gd name="T38" fmla="*/ 1196 w 3373"/>
                <a:gd name="T39" fmla="*/ 666 h 2146"/>
                <a:gd name="T40" fmla="*/ 1397 w 3373"/>
                <a:gd name="T41" fmla="*/ 576 h 2146"/>
                <a:gd name="T42" fmla="*/ 1482 w 3373"/>
                <a:gd name="T43" fmla="*/ 469 h 2146"/>
                <a:gd name="T44" fmla="*/ 1420 w 3373"/>
                <a:gd name="T45" fmla="*/ 262 h 2146"/>
                <a:gd name="T46" fmla="*/ 1275 w 3373"/>
                <a:gd name="T47" fmla="*/ 173 h 2146"/>
                <a:gd name="T48" fmla="*/ 1094 w 3373"/>
                <a:gd name="T49" fmla="*/ 119 h 2146"/>
                <a:gd name="T50" fmla="*/ 1008 w 3373"/>
                <a:gd name="T51" fmla="*/ 98 h 2146"/>
                <a:gd name="T52" fmla="*/ 848 w 3373"/>
                <a:gd name="T53" fmla="*/ 72 h 2146"/>
                <a:gd name="T54" fmla="*/ 629 w 3373"/>
                <a:gd name="T55" fmla="*/ 45 h 2146"/>
                <a:gd name="T56" fmla="*/ 409 w 3373"/>
                <a:gd name="T57" fmla="*/ 20 h 2146"/>
                <a:gd name="T58" fmla="*/ 188 w 3373"/>
                <a:gd name="T59" fmla="*/ 3 h 2146"/>
                <a:gd name="T60" fmla="*/ 45 w 3373"/>
                <a:gd name="T61" fmla="*/ 0 h 2146"/>
                <a:gd name="T62" fmla="*/ 62 w 3373"/>
                <a:gd name="T63" fmla="*/ 9 h 2146"/>
                <a:gd name="T64" fmla="*/ 222 w 3373"/>
                <a:gd name="T65" fmla="*/ 14 h 2146"/>
                <a:gd name="T66" fmla="*/ 443 w 3373"/>
                <a:gd name="T67" fmla="*/ 33 h 2146"/>
                <a:gd name="T68" fmla="*/ 663 w 3373"/>
                <a:gd name="T69" fmla="*/ 58 h 2146"/>
                <a:gd name="T70" fmla="*/ 881 w 3373"/>
                <a:gd name="T71" fmla="*/ 87 h 2146"/>
                <a:gd name="T72" fmla="*/ 1024 w 3373"/>
                <a:gd name="T73" fmla="*/ 111 h 2146"/>
                <a:gd name="T74" fmla="*/ 1127 w 3373"/>
                <a:gd name="T75" fmla="*/ 138 h 2146"/>
                <a:gd name="T76" fmla="*/ 1306 w 3373"/>
                <a:gd name="T77" fmla="*/ 198 h 2146"/>
                <a:gd name="T78" fmla="*/ 1462 w 3373"/>
                <a:gd name="T79" fmla="*/ 335 h 2146"/>
                <a:gd name="T80" fmla="*/ 1456 w 3373"/>
                <a:gd name="T81" fmla="*/ 492 h 2146"/>
                <a:gd name="T82" fmla="*/ 1264 w 3373"/>
                <a:gd name="T83" fmla="*/ 629 h 2146"/>
                <a:gd name="T84" fmla="*/ 1072 w 3373"/>
                <a:gd name="T85" fmla="*/ 683 h 2146"/>
                <a:gd name="T86" fmla="*/ 850 w 3373"/>
                <a:gd name="T87" fmla="*/ 745 h 2146"/>
                <a:gd name="T88" fmla="*/ 691 w 3373"/>
                <a:gd name="T89" fmla="*/ 832 h 2146"/>
                <a:gd name="T90" fmla="*/ 686 w 3373"/>
                <a:gd name="T91" fmla="*/ 1029 h 2146"/>
                <a:gd name="T92" fmla="*/ 717 w 3373"/>
                <a:gd name="T93" fmla="*/ 1057 h 2146"/>
                <a:gd name="T94" fmla="*/ 805 w 3373"/>
                <a:gd name="T95" fmla="*/ 1102 h 2146"/>
                <a:gd name="T96" fmla="*/ 1008 w 3373"/>
                <a:gd name="T97" fmla="*/ 1136 h 2146"/>
                <a:gd name="T98" fmla="*/ 1212 w 3373"/>
                <a:gd name="T99" fmla="*/ 1142 h 2146"/>
                <a:gd name="T100" fmla="*/ 1360 w 3373"/>
                <a:gd name="T101" fmla="*/ 1143 h 2146"/>
                <a:gd name="T102" fmla="*/ 1470 w 3373"/>
                <a:gd name="T103" fmla="*/ 1141 h 2146"/>
                <a:gd name="T104" fmla="*/ 1696 w 3373"/>
                <a:gd name="T105" fmla="*/ 1137 h 2146"/>
                <a:gd name="T106" fmla="*/ 1919 w 3373"/>
                <a:gd name="T107" fmla="*/ 1147 h 2146"/>
                <a:gd name="T108" fmla="*/ 2137 w 3373"/>
                <a:gd name="T109" fmla="*/ 1179 h 2146"/>
                <a:gd name="T110" fmla="*/ 2350 w 3373"/>
                <a:gd name="T111" fmla="*/ 1233 h 2146"/>
                <a:gd name="T112" fmla="*/ 2557 w 3373"/>
                <a:gd name="T113" fmla="*/ 1309 h 2146"/>
                <a:gd name="T114" fmla="*/ 2759 w 3373"/>
                <a:gd name="T115" fmla="*/ 1411 h 2146"/>
                <a:gd name="T116" fmla="*/ 2952 w 3373"/>
                <a:gd name="T117" fmla="*/ 1546 h 2146"/>
                <a:gd name="T118" fmla="*/ 3131 w 3373"/>
                <a:gd name="T119" fmla="*/ 1722 h 2146"/>
                <a:gd name="T120" fmla="*/ 3225 w 3373"/>
                <a:gd name="T121" fmla="*/ 1851 h 2146"/>
                <a:gd name="T122" fmla="*/ 3338 w 3373"/>
                <a:gd name="T123" fmla="*/ 2097 h 2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373" h="2146">
                  <a:moveTo>
                    <a:pt x="3365" y="2116"/>
                  </a:moveTo>
                  <a:cubicBezTo>
                    <a:pt x="3363" y="2109"/>
                    <a:pt x="3361" y="2102"/>
                    <a:pt x="3359" y="2095"/>
                  </a:cubicBezTo>
                  <a:cubicBezTo>
                    <a:pt x="3355" y="2083"/>
                    <a:pt x="3351" y="2070"/>
                    <a:pt x="3347" y="2058"/>
                  </a:cubicBezTo>
                  <a:cubicBezTo>
                    <a:pt x="3340" y="2041"/>
                    <a:pt x="3334" y="2023"/>
                    <a:pt x="3327" y="2006"/>
                  </a:cubicBezTo>
                  <a:cubicBezTo>
                    <a:pt x="3321" y="1993"/>
                    <a:pt x="3315" y="1980"/>
                    <a:pt x="3309" y="1967"/>
                  </a:cubicBezTo>
                  <a:cubicBezTo>
                    <a:pt x="3308" y="1964"/>
                    <a:pt x="3307" y="1961"/>
                    <a:pt x="3306" y="1959"/>
                  </a:cubicBezTo>
                  <a:cubicBezTo>
                    <a:pt x="3299" y="1944"/>
                    <a:pt x="3291" y="1930"/>
                    <a:pt x="3284" y="1915"/>
                  </a:cubicBezTo>
                  <a:cubicBezTo>
                    <a:pt x="3276" y="1902"/>
                    <a:pt x="3269" y="1888"/>
                    <a:pt x="3261" y="1875"/>
                  </a:cubicBezTo>
                  <a:cubicBezTo>
                    <a:pt x="3255" y="1865"/>
                    <a:pt x="3250" y="1855"/>
                    <a:pt x="3244" y="1846"/>
                  </a:cubicBezTo>
                  <a:cubicBezTo>
                    <a:pt x="3242" y="1843"/>
                    <a:pt x="3240" y="1840"/>
                    <a:pt x="3238" y="1837"/>
                  </a:cubicBezTo>
                  <a:cubicBezTo>
                    <a:pt x="3234" y="1830"/>
                    <a:pt x="3229" y="1824"/>
                    <a:pt x="3225" y="1817"/>
                  </a:cubicBezTo>
                  <a:cubicBezTo>
                    <a:pt x="3221" y="1812"/>
                    <a:pt x="3218" y="1807"/>
                    <a:pt x="3214" y="1801"/>
                  </a:cubicBezTo>
                  <a:cubicBezTo>
                    <a:pt x="3211" y="1797"/>
                    <a:pt x="3208" y="1793"/>
                    <a:pt x="3205" y="1789"/>
                  </a:cubicBezTo>
                  <a:cubicBezTo>
                    <a:pt x="3200" y="1782"/>
                    <a:pt x="3195" y="1775"/>
                    <a:pt x="3190" y="1768"/>
                  </a:cubicBezTo>
                  <a:cubicBezTo>
                    <a:pt x="3188" y="1766"/>
                    <a:pt x="3186" y="1763"/>
                    <a:pt x="3185" y="1761"/>
                  </a:cubicBezTo>
                  <a:cubicBezTo>
                    <a:pt x="3178" y="1753"/>
                    <a:pt x="3172" y="1744"/>
                    <a:pt x="3165" y="1736"/>
                  </a:cubicBezTo>
                  <a:cubicBezTo>
                    <a:pt x="3165" y="1735"/>
                    <a:pt x="3164" y="1735"/>
                    <a:pt x="3164" y="1734"/>
                  </a:cubicBezTo>
                  <a:cubicBezTo>
                    <a:pt x="3156" y="1724"/>
                    <a:pt x="3148" y="1715"/>
                    <a:pt x="3140" y="1706"/>
                  </a:cubicBezTo>
                  <a:cubicBezTo>
                    <a:pt x="3132" y="1696"/>
                    <a:pt x="3123" y="1686"/>
                    <a:pt x="3115" y="1677"/>
                  </a:cubicBezTo>
                  <a:cubicBezTo>
                    <a:pt x="3106" y="1667"/>
                    <a:pt x="3098" y="1658"/>
                    <a:pt x="3089" y="1649"/>
                  </a:cubicBezTo>
                  <a:cubicBezTo>
                    <a:pt x="3083" y="1643"/>
                    <a:pt x="3078" y="1638"/>
                    <a:pt x="3072" y="1632"/>
                  </a:cubicBezTo>
                  <a:cubicBezTo>
                    <a:pt x="3071" y="1631"/>
                    <a:pt x="3070" y="1630"/>
                    <a:pt x="3070" y="1630"/>
                  </a:cubicBezTo>
                  <a:cubicBezTo>
                    <a:pt x="3069" y="1629"/>
                    <a:pt x="3068" y="1628"/>
                    <a:pt x="3068" y="1628"/>
                  </a:cubicBezTo>
                  <a:cubicBezTo>
                    <a:pt x="3065" y="1625"/>
                    <a:pt x="3062" y="1622"/>
                    <a:pt x="3059" y="1619"/>
                  </a:cubicBezTo>
                  <a:cubicBezTo>
                    <a:pt x="3050" y="1610"/>
                    <a:pt x="3041" y="1602"/>
                    <a:pt x="3033" y="1594"/>
                  </a:cubicBezTo>
                  <a:cubicBezTo>
                    <a:pt x="3024" y="1586"/>
                    <a:pt x="3015" y="1578"/>
                    <a:pt x="3006" y="1570"/>
                  </a:cubicBezTo>
                  <a:cubicBezTo>
                    <a:pt x="2997" y="1562"/>
                    <a:pt x="2988" y="1554"/>
                    <a:pt x="2979" y="1547"/>
                  </a:cubicBezTo>
                  <a:cubicBezTo>
                    <a:pt x="2975" y="1543"/>
                    <a:pt x="2971" y="1539"/>
                    <a:pt x="2966" y="1535"/>
                  </a:cubicBezTo>
                  <a:cubicBezTo>
                    <a:pt x="2962" y="1532"/>
                    <a:pt x="2957" y="1528"/>
                    <a:pt x="2952" y="1524"/>
                  </a:cubicBezTo>
                  <a:cubicBezTo>
                    <a:pt x="2943" y="1517"/>
                    <a:pt x="2934" y="1510"/>
                    <a:pt x="2925" y="1503"/>
                  </a:cubicBezTo>
                  <a:cubicBezTo>
                    <a:pt x="2916" y="1496"/>
                    <a:pt x="2907" y="1489"/>
                    <a:pt x="2898" y="1483"/>
                  </a:cubicBezTo>
                  <a:cubicBezTo>
                    <a:pt x="2889" y="1476"/>
                    <a:pt x="2880" y="1469"/>
                    <a:pt x="2870" y="1463"/>
                  </a:cubicBezTo>
                  <a:cubicBezTo>
                    <a:pt x="2866" y="1460"/>
                    <a:pt x="2861" y="1456"/>
                    <a:pt x="2856" y="1453"/>
                  </a:cubicBezTo>
                  <a:cubicBezTo>
                    <a:pt x="2852" y="1450"/>
                    <a:pt x="2847" y="1447"/>
                    <a:pt x="2843" y="1444"/>
                  </a:cubicBezTo>
                  <a:cubicBezTo>
                    <a:pt x="2833" y="1438"/>
                    <a:pt x="2824" y="1432"/>
                    <a:pt x="2815" y="1426"/>
                  </a:cubicBezTo>
                  <a:cubicBezTo>
                    <a:pt x="2805" y="1420"/>
                    <a:pt x="2796" y="1414"/>
                    <a:pt x="2787" y="1408"/>
                  </a:cubicBezTo>
                  <a:cubicBezTo>
                    <a:pt x="2777" y="1402"/>
                    <a:pt x="2768" y="1397"/>
                    <a:pt x="2758" y="1391"/>
                  </a:cubicBezTo>
                  <a:cubicBezTo>
                    <a:pt x="2752" y="1388"/>
                    <a:pt x="2746" y="1384"/>
                    <a:pt x="2740" y="1380"/>
                  </a:cubicBezTo>
                  <a:cubicBezTo>
                    <a:pt x="2737" y="1378"/>
                    <a:pt x="2733" y="1377"/>
                    <a:pt x="2730" y="1375"/>
                  </a:cubicBezTo>
                  <a:cubicBezTo>
                    <a:pt x="2721" y="1370"/>
                    <a:pt x="2711" y="1364"/>
                    <a:pt x="2702" y="1359"/>
                  </a:cubicBezTo>
                  <a:cubicBezTo>
                    <a:pt x="2692" y="1354"/>
                    <a:pt x="2682" y="1349"/>
                    <a:pt x="2673" y="1344"/>
                  </a:cubicBezTo>
                  <a:cubicBezTo>
                    <a:pt x="2663" y="1339"/>
                    <a:pt x="2654" y="1334"/>
                    <a:pt x="2644" y="1330"/>
                  </a:cubicBezTo>
                  <a:cubicBezTo>
                    <a:pt x="2635" y="1325"/>
                    <a:pt x="2625" y="1320"/>
                    <a:pt x="2615" y="1316"/>
                  </a:cubicBezTo>
                  <a:cubicBezTo>
                    <a:pt x="2606" y="1311"/>
                    <a:pt x="2596" y="1307"/>
                    <a:pt x="2586" y="1302"/>
                  </a:cubicBezTo>
                  <a:cubicBezTo>
                    <a:pt x="2576" y="1298"/>
                    <a:pt x="2567" y="1294"/>
                    <a:pt x="2557" y="1290"/>
                  </a:cubicBezTo>
                  <a:cubicBezTo>
                    <a:pt x="2547" y="1285"/>
                    <a:pt x="2537" y="1281"/>
                    <a:pt x="2528" y="1277"/>
                  </a:cubicBezTo>
                  <a:cubicBezTo>
                    <a:pt x="2518" y="1273"/>
                    <a:pt x="2508" y="1269"/>
                    <a:pt x="2498" y="1266"/>
                  </a:cubicBezTo>
                  <a:cubicBezTo>
                    <a:pt x="2496" y="1265"/>
                    <a:pt x="2494" y="1264"/>
                    <a:pt x="2492" y="1263"/>
                  </a:cubicBezTo>
                  <a:cubicBezTo>
                    <a:pt x="2484" y="1260"/>
                    <a:pt x="2476" y="1257"/>
                    <a:pt x="2469" y="1254"/>
                  </a:cubicBezTo>
                  <a:cubicBezTo>
                    <a:pt x="2459" y="1251"/>
                    <a:pt x="2449" y="1247"/>
                    <a:pt x="2439" y="1244"/>
                  </a:cubicBezTo>
                  <a:cubicBezTo>
                    <a:pt x="2429" y="1240"/>
                    <a:pt x="2419" y="1237"/>
                    <a:pt x="2409" y="1233"/>
                  </a:cubicBezTo>
                  <a:cubicBezTo>
                    <a:pt x="2399" y="1230"/>
                    <a:pt x="2389" y="1227"/>
                    <a:pt x="2379" y="1223"/>
                  </a:cubicBezTo>
                  <a:cubicBezTo>
                    <a:pt x="2369" y="1220"/>
                    <a:pt x="2359" y="1217"/>
                    <a:pt x="2349" y="1214"/>
                  </a:cubicBezTo>
                  <a:cubicBezTo>
                    <a:pt x="2339" y="1211"/>
                    <a:pt x="2329" y="1208"/>
                    <a:pt x="2319" y="1205"/>
                  </a:cubicBezTo>
                  <a:cubicBezTo>
                    <a:pt x="2309" y="1202"/>
                    <a:pt x="2299" y="1200"/>
                    <a:pt x="2289" y="1197"/>
                  </a:cubicBezTo>
                  <a:cubicBezTo>
                    <a:pt x="2279" y="1194"/>
                    <a:pt x="2269" y="1191"/>
                    <a:pt x="2259" y="1189"/>
                  </a:cubicBezTo>
                  <a:cubicBezTo>
                    <a:pt x="2249" y="1186"/>
                    <a:pt x="2240" y="1184"/>
                    <a:pt x="2230" y="1182"/>
                  </a:cubicBezTo>
                  <a:cubicBezTo>
                    <a:pt x="2230" y="1182"/>
                    <a:pt x="2229" y="1181"/>
                    <a:pt x="2228" y="1181"/>
                  </a:cubicBezTo>
                  <a:cubicBezTo>
                    <a:pt x="2218" y="1179"/>
                    <a:pt x="2208" y="1176"/>
                    <a:pt x="2198" y="1174"/>
                  </a:cubicBezTo>
                  <a:cubicBezTo>
                    <a:pt x="2188" y="1172"/>
                    <a:pt x="2177" y="1170"/>
                    <a:pt x="2167" y="1168"/>
                  </a:cubicBezTo>
                  <a:cubicBezTo>
                    <a:pt x="2157" y="1165"/>
                    <a:pt x="2147" y="1163"/>
                    <a:pt x="2136" y="1161"/>
                  </a:cubicBezTo>
                  <a:cubicBezTo>
                    <a:pt x="2126" y="1159"/>
                    <a:pt x="2116" y="1157"/>
                    <a:pt x="2106" y="1156"/>
                  </a:cubicBezTo>
                  <a:cubicBezTo>
                    <a:pt x="2095" y="1154"/>
                    <a:pt x="2085" y="1152"/>
                    <a:pt x="2075" y="1150"/>
                  </a:cubicBezTo>
                  <a:cubicBezTo>
                    <a:pt x="2064" y="1149"/>
                    <a:pt x="2054" y="1147"/>
                    <a:pt x="2044" y="1145"/>
                  </a:cubicBezTo>
                  <a:cubicBezTo>
                    <a:pt x="2033" y="1144"/>
                    <a:pt x="2023" y="1142"/>
                    <a:pt x="2012" y="1141"/>
                  </a:cubicBezTo>
                  <a:cubicBezTo>
                    <a:pt x="2002" y="1139"/>
                    <a:pt x="1992" y="1138"/>
                    <a:pt x="1981" y="1137"/>
                  </a:cubicBezTo>
                  <a:cubicBezTo>
                    <a:pt x="1974" y="1136"/>
                    <a:pt x="1968" y="1135"/>
                    <a:pt x="1961" y="1134"/>
                  </a:cubicBezTo>
                  <a:cubicBezTo>
                    <a:pt x="1957" y="1134"/>
                    <a:pt x="1953" y="1134"/>
                    <a:pt x="1950" y="1133"/>
                  </a:cubicBezTo>
                  <a:cubicBezTo>
                    <a:pt x="1939" y="1132"/>
                    <a:pt x="1929" y="1131"/>
                    <a:pt x="1918" y="1130"/>
                  </a:cubicBezTo>
                  <a:cubicBezTo>
                    <a:pt x="1908" y="1129"/>
                    <a:pt x="1897" y="1128"/>
                    <a:pt x="1887" y="1127"/>
                  </a:cubicBezTo>
                  <a:cubicBezTo>
                    <a:pt x="1876" y="1126"/>
                    <a:pt x="1866" y="1125"/>
                    <a:pt x="1855" y="1125"/>
                  </a:cubicBezTo>
                  <a:cubicBezTo>
                    <a:pt x="1845" y="1124"/>
                    <a:pt x="1835" y="1123"/>
                    <a:pt x="1824" y="1123"/>
                  </a:cubicBezTo>
                  <a:cubicBezTo>
                    <a:pt x="1824" y="1123"/>
                    <a:pt x="1824" y="1123"/>
                    <a:pt x="1823" y="1123"/>
                  </a:cubicBezTo>
                  <a:cubicBezTo>
                    <a:pt x="1813" y="1122"/>
                    <a:pt x="1802" y="1122"/>
                    <a:pt x="1792" y="1121"/>
                  </a:cubicBezTo>
                  <a:cubicBezTo>
                    <a:pt x="1781" y="1121"/>
                    <a:pt x="1770" y="1121"/>
                    <a:pt x="1760" y="1120"/>
                  </a:cubicBezTo>
                  <a:cubicBezTo>
                    <a:pt x="1749" y="1120"/>
                    <a:pt x="1738" y="1120"/>
                    <a:pt x="1727" y="1120"/>
                  </a:cubicBezTo>
                  <a:cubicBezTo>
                    <a:pt x="1717" y="1120"/>
                    <a:pt x="1706" y="1120"/>
                    <a:pt x="1695" y="1120"/>
                  </a:cubicBezTo>
                  <a:cubicBezTo>
                    <a:pt x="1693" y="1120"/>
                    <a:pt x="1690" y="1120"/>
                    <a:pt x="1687" y="1120"/>
                  </a:cubicBezTo>
                  <a:cubicBezTo>
                    <a:pt x="1663" y="1120"/>
                    <a:pt x="1663" y="1120"/>
                    <a:pt x="1663" y="1120"/>
                  </a:cubicBezTo>
                  <a:cubicBezTo>
                    <a:pt x="1631" y="1121"/>
                    <a:pt x="1631" y="1121"/>
                    <a:pt x="1631" y="1121"/>
                  </a:cubicBezTo>
                  <a:cubicBezTo>
                    <a:pt x="1598" y="1121"/>
                    <a:pt x="1598" y="1121"/>
                    <a:pt x="1598" y="1121"/>
                  </a:cubicBezTo>
                  <a:cubicBezTo>
                    <a:pt x="1566" y="1122"/>
                    <a:pt x="1566" y="1122"/>
                    <a:pt x="1566" y="1122"/>
                  </a:cubicBezTo>
                  <a:cubicBezTo>
                    <a:pt x="1534" y="1123"/>
                    <a:pt x="1534" y="1123"/>
                    <a:pt x="1534" y="1123"/>
                  </a:cubicBezTo>
                  <a:cubicBezTo>
                    <a:pt x="1501" y="1123"/>
                    <a:pt x="1501" y="1123"/>
                    <a:pt x="1501" y="1123"/>
                  </a:cubicBezTo>
                  <a:cubicBezTo>
                    <a:pt x="1469" y="1124"/>
                    <a:pt x="1469" y="1124"/>
                    <a:pt x="1469" y="1124"/>
                  </a:cubicBezTo>
                  <a:cubicBezTo>
                    <a:pt x="1437" y="1125"/>
                    <a:pt x="1437" y="1125"/>
                    <a:pt x="1437" y="1125"/>
                  </a:cubicBezTo>
                  <a:cubicBezTo>
                    <a:pt x="1414" y="1125"/>
                    <a:pt x="1414" y="1125"/>
                    <a:pt x="1414" y="1125"/>
                  </a:cubicBezTo>
                  <a:cubicBezTo>
                    <a:pt x="1404" y="1125"/>
                    <a:pt x="1404" y="1125"/>
                    <a:pt x="1404" y="1125"/>
                  </a:cubicBezTo>
                  <a:cubicBezTo>
                    <a:pt x="1380" y="1126"/>
                    <a:pt x="1380" y="1126"/>
                    <a:pt x="1380" y="1126"/>
                  </a:cubicBezTo>
                  <a:cubicBezTo>
                    <a:pt x="1372" y="1126"/>
                    <a:pt x="1372" y="1126"/>
                    <a:pt x="1372" y="1126"/>
                  </a:cubicBezTo>
                  <a:cubicBezTo>
                    <a:pt x="1363" y="1126"/>
                    <a:pt x="1363" y="1126"/>
                    <a:pt x="1363" y="1126"/>
                  </a:cubicBezTo>
                  <a:cubicBezTo>
                    <a:pt x="1359" y="1126"/>
                    <a:pt x="1359" y="1126"/>
                    <a:pt x="1359" y="1126"/>
                  </a:cubicBezTo>
                  <a:cubicBezTo>
                    <a:pt x="1357" y="1126"/>
                    <a:pt x="1357" y="1126"/>
                    <a:pt x="1357" y="1126"/>
                  </a:cubicBezTo>
                  <a:cubicBezTo>
                    <a:pt x="1354" y="1126"/>
                    <a:pt x="1354" y="1126"/>
                    <a:pt x="1354" y="1126"/>
                  </a:cubicBezTo>
                  <a:cubicBezTo>
                    <a:pt x="1346" y="1126"/>
                    <a:pt x="1346" y="1126"/>
                    <a:pt x="1346" y="1126"/>
                  </a:cubicBezTo>
                  <a:cubicBezTo>
                    <a:pt x="1344" y="1126"/>
                    <a:pt x="1342" y="1126"/>
                    <a:pt x="1340" y="1126"/>
                  </a:cubicBezTo>
                  <a:cubicBezTo>
                    <a:pt x="1329" y="1126"/>
                    <a:pt x="1318" y="1126"/>
                    <a:pt x="1307" y="1126"/>
                  </a:cubicBezTo>
                  <a:cubicBezTo>
                    <a:pt x="1297" y="1126"/>
                    <a:pt x="1287" y="1126"/>
                    <a:pt x="1277" y="1126"/>
                  </a:cubicBezTo>
                  <a:cubicBezTo>
                    <a:pt x="1277" y="1126"/>
                    <a:pt x="1276" y="1126"/>
                    <a:pt x="1275" y="1126"/>
                  </a:cubicBezTo>
                  <a:cubicBezTo>
                    <a:pt x="1264" y="1126"/>
                    <a:pt x="1254" y="1126"/>
                    <a:pt x="1243" y="1126"/>
                  </a:cubicBezTo>
                  <a:cubicBezTo>
                    <a:pt x="1232" y="1126"/>
                    <a:pt x="1221" y="1126"/>
                    <a:pt x="1211" y="1126"/>
                  </a:cubicBezTo>
                  <a:cubicBezTo>
                    <a:pt x="1200" y="1126"/>
                    <a:pt x="1189" y="1126"/>
                    <a:pt x="1178" y="1126"/>
                  </a:cubicBezTo>
                  <a:cubicBezTo>
                    <a:pt x="1168" y="1126"/>
                    <a:pt x="1157" y="1126"/>
                    <a:pt x="1146" y="1126"/>
                  </a:cubicBezTo>
                  <a:cubicBezTo>
                    <a:pt x="1145" y="1126"/>
                    <a:pt x="1143" y="1126"/>
                    <a:pt x="1141" y="1126"/>
                  </a:cubicBezTo>
                  <a:cubicBezTo>
                    <a:pt x="1132" y="1126"/>
                    <a:pt x="1123" y="1126"/>
                    <a:pt x="1114" y="1125"/>
                  </a:cubicBezTo>
                  <a:cubicBezTo>
                    <a:pt x="1104" y="1125"/>
                    <a:pt x="1093" y="1125"/>
                    <a:pt x="1082" y="1125"/>
                  </a:cubicBezTo>
                  <a:cubicBezTo>
                    <a:pt x="1072" y="1124"/>
                    <a:pt x="1061" y="1124"/>
                    <a:pt x="1050" y="1123"/>
                  </a:cubicBezTo>
                  <a:cubicBezTo>
                    <a:pt x="1040" y="1123"/>
                    <a:pt x="1029" y="1122"/>
                    <a:pt x="1019" y="1122"/>
                  </a:cubicBezTo>
                  <a:cubicBezTo>
                    <a:pt x="1014" y="1121"/>
                    <a:pt x="1009" y="1121"/>
                    <a:pt x="1005" y="1121"/>
                  </a:cubicBezTo>
                  <a:cubicBezTo>
                    <a:pt x="999" y="1120"/>
                    <a:pt x="993" y="1120"/>
                    <a:pt x="987" y="1119"/>
                  </a:cubicBezTo>
                  <a:cubicBezTo>
                    <a:pt x="976" y="1118"/>
                    <a:pt x="966" y="1117"/>
                    <a:pt x="955" y="1116"/>
                  </a:cubicBezTo>
                  <a:cubicBezTo>
                    <a:pt x="945" y="1115"/>
                    <a:pt x="934" y="1114"/>
                    <a:pt x="924" y="1113"/>
                  </a:cubicBezTo>
                  <a:cubicBezTo>
                    <a:pt x="914" y="1111"/>
                    <a:pt x="903" y="1110"/>
                    <a:pt x="893" y="1108"/>
                  </a:cubicBezTo>
                  <a:cubicBezTo>
                    <a:pt x="885" y="1107"/>
                    <a:pt x="878" y="1105"/>
                    <a:pt x="870" y="1104"/>
                  </a:cubicBezTo>
                  <a:cubicBezTo>
                    <a:pt x="867" y="1103"/>
                    <a:pt x="865" y="1103"/>
                    <a:pt x="862" y="1102"/>
                  </a:cubicBezTo>
                  <a:cubicBezTo>
                    <a:pt x="852" y="1100"/>
                    <a:pt x="842" y="1097"/>
                    <a:pt x="832" y="1095"/>
                  </a:cubicBezTo>
                  <a:cubicBezTo>
                    <a:pt x="823" y="1092"/>
                    <a:pt x="814" y="1090"/>
                    <a:pt x="805" y="1087"/>
                  </a:cubicBezTo>
                  <a:cubicBezTo>
                    <a:pt x="804" y="1087"/>
                    <a:pt x="803" y="1086"/>
                    <a:pt x="802" y="1086"/>
                  </a:cubicBezTo>
                  <a:cubicBezTo>
                    <a:pt x="792" y="1082"/>
                    <a:pt x="782" y="1079"/>
                    <a:pt x="772" y="1075"/>
                  </a:cubicBezTo>
                  <a:cubicBezTo>
                    <a:pt x="762" y="1070"/>
                    <a:pt x="752" y="1066"/>
                    <a:pt x="743" y="1060"/>
                  </a:cubicBezTo>
                  <a:cubicBezTo>
                    <a:pt x="743" y="1060"/>
                    <a:pt x="743" y="1060"/>
                    <a:pt x="743" y="1060"/>
                  </a:cubicBezTo>
                  <a:cubicBezTo>
                    <a:pt x="741" y="1059"/>
                    <a:pt x="738" y="1058"/>
                    <a:pt x="736" y="1056"/>
                  </a:cubicBezTo>
                  <a:cubicBezTo>
                    <a:pt x="734" y="1055"/>
                    <a:pt x="731" y="1053"/>
                    <a:pt x="729" y="1052"/>
                  </a:cubicBezTo>
                  <a:cubicBezTo>
                    <a:pt x="722" y="1047"/>
                    <a:pt x="722" y="1047"/>
                    <a:pt x="722" y="1047"/>
                  </a:cubicBezTo>
                  <a:cubicBezTo>
                    <a:pt x="720" y="1045"/>
                    <a:pt x="718" y="1043"/>
                    <a:pt x="715" y="1042"/>
                  </a:cubicBezTo>
                  <a:cubicBezTo>
                    <a:pt x="715" y="1042"/>
                    <a:pt x="715" y="1042"/>
                    <a:pt x="715" y="1042"/>
                  </a:cubicBezTo>
                  <a:cubicBezTo>
                    <a:pt x="712" y="1039"/>
                    <a:pt x="712" y="1039"/>
                    <a:pt x="712" y="1039"/>
                  </a:cubicBezTo>
                  <a:cubicBezTo>
                    <a:pt x="709" y="1036"/>
                    <a:pt x="709" y="1036"/>
                    <a:pt x="709" y="1036"/>
                  </a:cubicBezTo>
                  <a:cubicBezTo>
                    <a:pt x="704" y="1032"/>
                    <a:pt x="704" y="1032"/>
                    <a:pt x="704" y="1032"/>
                  </a:cubicBezTo>
                  <a:cubicBezTo>
                    <a:pt x="703" y="1031"/>
                    <a:pt x="702" y="1030"/>
                    <a:pt x="701" y="1029"/>
                  </a:cubicBezTo>
                  <a:cubicBezTo>
                    <a:pt x="700" y="1027"/>
                    <a:pt x="698" y="1025"/>
                    <a:pt x="696" y="1023"/>
                  </a:cubicBezTo>
                  <a:cubicBezTo>
                    <a:pt x="695" y="1022"/>
                    <a:pt x="694" y="1020"/>
                    <a:pt x="693" y="1019"/>
                  </a:cubicBezTo>
                  <a:cubicBezTo>
                    <a:pt x="684" y="1007"/>
                    <a:pt x="676" y="993"/>
                    <a:pt x="671" y="978"/>
                  </a:cubicBezTo>
                  <a:cubicBezTo>
                    <a:pt x="670" y="973"/>
                    <a:pt x="668" y="969"/>
                    <a:pt x="667" y="964"/>
                  </a:cubicBezTo>
                  <a:cubicBezTo>
                    <a:pt x="662" y="943"/>
                    <a:pt x="663" y="920"/>
                    <a:pt x="669" y="899"/>
                  </a:cubicBezTo>
                  <a:cubicBezTo>
                    <a:pt x="671" y="894"/>
                    <a:pt x="673" y="889"/>
                    <a:pt x="675" y="884"/>
                  </a:cubicBezTo>
                  <a:cubicBezTo>
                    <a:pt x="676" y="882"/>
                    <a:pt x="677" y="879"/>
                    <a:pt x="678" y="877"/>
                  </a:cubicBezTo>
                  <a:cubicBezTo>
                    <a:pt x="683" y="869"/>
                    <a:pt x="683" y="869"/>
                    <a:pt x="683" y="869"/>
                  </a:cubicBezTo>
                  <a:cubicBezTo>
                    <a:pt x="688" y="860"/>
                    <a:pt x="695" y="852"/>
                    <a:pt x="703" y="844"/>
                  </a:cubicBezTo>
                  <a:cubicBezTo>
                    <a:pt x="703" y="844"/>
                    <a:pt x="703" y="844"/>
                    <a:pt x="703" y="844"/>
                  </a:cubicBezTo>
                  <a:cubicBezTo>
                    <a:pt x="711" y="836"/>
                    <a:pt x="719" y="829"/>
                    <a:pt x="728" y="822"/>
                  </a:cubicBezTo>
                  <a:cubicBezTo>
                    <a:pt x="733" y="819"/>
                    <a:pt x="737" y="816"/>
                    <a:pt x="742" y="813"/>
                  </a:cubicBezTo>
                  <a:cubicBezTo>
                    <a:pt x="747" y="810"/>
                    <a:pt x="752" y="807"/>
                    <a:pt x="756" y="804"/>
                  </a:cubicBezTo>
                  <a:cubicBezTo>
                    <a:pt x="764" y="800"/>
                    <a:pt x="772" y="796"/>
                    <a:pt x="779" y="792"/>
                  </a:cubicBezTo>
                  <a:cubicBezTo>
                    <a:pt x="791" y="786"/>
                    <a:pt x="803" y="780"/>
                    <a:pt x="815" y="775"/>
                  </a:cubicBezTo>
                  <a:cubicBezTo>
                    <a:pt x="816" y="775"/>
                    <a:pt x="817" y="775"/>
                    <a:pt x="817" y="774"/>
                  </a:cubicBezTo>
                  <a:cubicBezTo>
                    <a:pt x="828" y="770"/>
                    <a:pt x="840" y="765"/>
                    <a:pt x="851" y="761"/>
                  </a:cubicBezTo>
                  <a:cubicBezTo>
                    <a:pt x="863" y="757"/>
                    <a:pt x="874" y="753"/>
                    <a:pt x="886" y="749"/>
                  </a:cubicBezTo>
                  <a:cubicBezTo>
                    <a:pt x="898" y="745"/>
                    <a:pt x="909" y="741"/>
                    <a:pt x="921" y="738"/>
                  </a:cubicBezTo>
                  <a:cubicBezTo>
                    <a:pt x="929" y="735"/>
                    <a:pt x="938" y="733"/>
                    <a:pt x="946" y="730"/>
                  </a:cubicBezTo>
                  <a:cubicBezTo>
                    <a:pt x="949" y="730"/>
                    <a:pt x="952" y="729"/>
                    <a:pt x="955" y="728"/>
                  </a:cubicBezTo>
                  <a:cubicBezTo>
                    <a:pt x="967" y="725"/>
                    <a:pt x="978" y="721"/>
                    <a:pt x="990" y="718"/>
                  </a:cubicBezTo>
                  <a:cubicBezTo>
                    <a:pt x="1001" y="715"/>
                    <a:pt x="1013" y="712"/>
                    <a:pt x="1024" y="710"/>
                  </a:cubicBezTo>
                  <a:cubicBezTo>
                    <a:pt x="1036" y="707"/>
                    <a:pt x="1047" y="704"/>
                    <a:pt x="1058" y="701"/>
                  </a:cubicBezTo>
                  <a:cubicBezTo>
                    <a:pt x="1065" y="699"/>
                    <a:pt x="1071" y="698"/>
                    <a:pt x="1078" y="696"/>
                  </a:cubicBezTo>
                  <a:cubicBezTo>
                    <a:pt x="1083" y="695"/>
                    <a:pt x="1088" y="694"/>
                    <a:pt x="1093" y="693"/>
                  </a:cubicBezTo>
                  <a:cubicBezTo>
                    <a:pt x="1104" y="690"/>
                    <a:pt x="1115" y="687"/>
                    <a:pt x="1127" y="684"/>
                  </a:cubicBezTo>
                  <a:cubicBezTo>
                    <a:pt x="1133" y="683"/>
                    <a:pt x="1138" y="682"/>
                    <a:pt x="1144" y="680"/>
                  </a:cubicBezTo>
                  <a:cubicBezTo>
                    <a:pt x="1150" y="679"/>
                    <a:pt x="1155" y="677"/>
                    <a:pt x="1161" y="676"/>
                  </a:cubicBezTo>
                  <a:cubicBezTo>
                    <a:pt x="1173" y="673"/>
                    <a:pt x="1184" y="669"/>
                    <a:pt x="1196" y="666"/>
                  </a:cubicBezTo>
                  <a:cubicBezTo>
                    <a:pt x="1200" y="665"/>
                    <a:pt x="1205" y="663"/>
                    <a:pt x="1210" y="662"/>
                  </a:cubicBezTo>
                  <a:cubicBezTo>
                    <a:pt x="1217" y="660"/>
                    <a:pt x="1224" y="658"/>
                    <a:pt x="1230" y="655"/>
                  </a:cubicBezTo>
                  <a:cubicBezTo>
                    <a:pt x="1242" y="652"/>
                    <a:pt x="1254" y="648"/>
                    <a:pt x="1265" y="643"/>
                  </a:cubicBezTo>
                  <a:cubicBezTo>
                    <a:pt x="1277" y="639"/>
                    <a:pt x="1289" y="634"/>
                    <a:pt x="1301" y="629"/>
                  </a:cubicBezTo>
                  <a:cubicBezTo>
                    <a:pt x="1313" y="624"/>
                    <a:pt x="1325" y="619"/>
                    <a:pt x="1337" y="613"/>
                  </a:cubicBezTo>
                  <a:cubicBezTo>
                    <a:pt x="1337" y="612"/>
                    <a:pt x="1338" y="612"/>
                    <a:pt x="1338" y="612"/>
                  </a:cubicBezTo>
                  <a:cubicBezTo>
                    <a:pt x="1350" y="606"/>
                    <a:pt x="1362" y="599"/>
                    <a:pt x="1374" y="592"/>
                  </a:cubicBezTo>
                  <a:cubicBezTo>
                    <a:pt x="1382" y="587"/>
                    <a:pt x="1390" y="582"/>
                    <a:pt x="1397" y="576"/>
                  </a:cubicBezTo>
                  <a:cubicBezTo>
                    <a:pt x="1403" y="572"/>
                    <a:pt x="1408" y="568"/>
                    <a:pt x="1413" y="564"/>
                  </a:cubicBezTo>
                  <a:cubicBezTo>
                    <a:pt x="1426" y="554"/>
                    <a:pt x="1437" y="542"/>
                    <a:pt x="1448" y="529"/>
                  </a:cubicBezTo>
                  <a:cubicBezTo>
                    <a:pt x="1451" y="526"/>
                    <a:pt x="1453" y="523"/>
                    <a:pt x="1456" y="519"/>
                  </a:cubicBezTo>
                  <a:cubicBezTo>
                    <a:pt x="1460" y="513"/>
                    <a:pt x="1464" y="507"/>
                    <a:pt x="1468" y="501"/>
                  </a:cubicBezTo>
                  <a:cubicBezTo>
                    <a:pt x="1469" y="498"/>
                    <a:pt x="1471" y="496"/>
                    <a:pt x="1472" y="493"/>
                  </a:cubicBezTo>
                  <a:cubicBezTo>
                    <a:pt x="1473" y="490"/>
                    <a:pt x="1475" y="488"/>
                    <a:pt x="1476" y="485"/>
                  </a:cubicBezTo>
                  <a:cubicBezTo>
                    <a:pt x="1479" y="477"/>
                    <a:pt x="1479" y="477"/>
                    <a:pt x="1479" y="477"/>
                  </a:cubicBezTo>
                  <a:cubicBezTo>
                    <a:pt x="1480" y="474"/>
                    <a:pt x="1481" y="472"/>
                    <a:pt x="1482" y="469"/>
                  </a:cubicBezTo>
                  <a:cubicBezTo>
                    <a:pt x="1490" y="447"/>
                    <a:pt x="1495" y="424"/>
                    <a:pt x="1494" y="401"/>
                  </a:cubicBezTo>
                  <a:cubicBezTo>
                    <a:pt x="1494" y="400"/>
                    <a:pt x="1494" y="400"/>
                    <a:pt x="1494" y="400"/>
                  </a:cubicBezTo>
                  <a:cubicBezTo>
                    <a:pt x="1494" y="400"/>
                    <a:pt x="1494" y="400"/>
                    <a:pt x="1494" y="400"/>
                  </a:cubicBezTo>
                  <a:cubicBezTo>
                    <a:pt x="1493" y="392"/>
                    <a:pt x="1496" y="396"/>
                    <a:pt x="1491" y="376"/>
                  </a:cubicBezTo>
                  <a:cubicBezTo>
                    <a:pt x="1487" y="358"/>
                    <a:pt x="1477" y="343"/>
                    <a:pt x="1469" y="327"/>
                  </a:cubicBezTo>
                  <a:cubicBezTo>
                    <a:pt x="1463" y="316"/>
                    <a:pt x="1456" y="305"/>
                    <a:pt x="1448" y="295"/>
                  </a:cubicBezTo>
                  <a:cubicBezTo>
                    <a:pt x="1447" y="293"/>
                    <a:pt x="1446" y="292"/>
                    <a:pt x="1445" y="291"/>
                  </a:cubicBezTo>
                  <a:cubicBezTo>
                    <a:pt x="1437" y="281"/>
                    <a:pt x="1429" y="271"/>
                    <a:pt x="1420" y="262"/>
                  </a:cubicBezTo>
                  <a:cubicBezTo>
                    <a:pt x="1420" y="262"/>
                    <a:pt x="1419" y="262"/>
                    <a:pt x="1419" y="262"/>
                  </a:cubicBezTo>
                  <a:cubicBezTo>
                    <a:pt x="1418" y="261"/>
                    <a:pt x="1417" y="260"/>
                    <a:pt x="1416" y="258"/>
                  </a:cubicBezTo>
                  <a:cubicBezTo>
                    <a:pt x="1407" y="250"/>
                    <a:pt x="1398" y="243"/>
                    <a:pt x="1389" y="236"/>
                  </a:cubicBezTo>
                  <a:cubicBezTo>
                    <a:pt x="1380" y="229"/>
                    <a:pt x="1371" y="222"/>
                    <a:pt x="1361" y="217"/>
                  </a:cubicBezTo>
                  <a:cubicBezTo>
                    <a:pt x="1360" y="216"/>
                    <a:pt x="1359" y="215"/>
                    <a:pt x="1358" y="215"/>
                  </a:cubicBezTo>
                  <a:cubicBezTo>
                    <a:pt x="1350" y="210"/>
                    <a:pt x="1341" y="205"/>
                    <a:pt x="1333" y="200"/>
                  </a:cubicBezTo>
                  <a:cubicBezTo>
                    <a:pt x="1323" y="195"/>
                    <a:pt x="1314" y="190"/>
                    <a:pt x="1304" y="186"/>
                  </a:cubicBezTo>
                  <a:cubicBezTo>
                    <a:pt x="1294" y="182"/>
                    <a:pt x="1285" y="177"/>
                    <a:pt x="1275" y="173"/>
                  </a:cubicBezTo>
                  <a:cubicBezTo>
                    <a:pt x="1268" y="171"/>
                    <a:pt x="1262" y="168"/>
                    <a:pt x="1255" y="166"/>
                  </a:cubicBezTo>
                  <a:cubicBezTo>
                    <a:pt x="1252" y="165"/>
                    <a:pt x="1248" y="163"/>
                    <a:pt x="1245" y="162"/>
                  </a:cubicBezTo>
                  <a:cubicBezTo>
                    <a:pt x="1235" y="159"/>
                    <a:pt x="1225" y="155"/>
                    <a:pt x="1215" y="152"/>
                  </a:cubicBezTo>
                  <a:cubicBezTo>
                    <a:pt x="1205" y="149"/>
                    <a:pt x="1195" y="146"/>
                    <a:pt x="1185" y="143"/>
                  </a:cubicBezTo>
                  <a:cubicBezTo>
                    <a:pt x="1175" y="140"/>
                    <a:pt x="1165" y="137"/>
                    <a:pt x="1155" y="135"/>
                  </a:cubicBezTo>
                  <a:cubicBezTo>
                    <a:pt x="1152" y="134"/>
                    <a:pt x="1149" y="133"/>
                    <a:pt x="1146" y="132"/>
                  </a:cubicBezTo>
                  <a:cubicBezTo>
                    <a:pt x="1139" y="130"/>
                    <a:pt x="1132" y="128"/>
                    <a:pt x="1125" y="127"/>
                  </a:cubicBezTo>
                  <a:cubicBezTo>
                    <a:pt x="1115" y="124"/>
                    <a:pt x="1104" y="121"/>
                    <a:pt x="1094" y="119"/>
                  </a:cubicBezTo>
                  <a:cubicBezTo>
                    <a:pt x="1093" y="118"/>
                    <a:pt x="1092" y="118"/>
                    <a:pt x="1091" y="118"/>
                  </a:cubicBezTo>
                  <a:cubicBezTo>
                    <a:pt x="1064" y="111"/>
                    <a:pt x="1064" y="111"/>
                    <a:pt x="1064" y="111"/>
                  </a:cubicBezTo>
                  <a:cubicBezTo>
                    <a:pt x="1036" y="104"/>
                    <a:pt x="1036" y="104"/>
                    <a:pt x="1036" y="104"/>
                  </a:cubicBezTo>
                  <a:cubicBezTo>
                    <a:pt x="1034" y="103"/>
                    <a:pt x="1034" y="103"/>
                    <a:pt x="1034" y="103"/>
                  </a:cubicBezTo>
                  <a:cubicBezTo>
                    <a:pt x="1029" y="102"/>
                    <a:pt x="1029" y="102"/>
                    <a:pt x="1029" y="102"/>
                  </a:cubicBezTo>
                  <a:cubicBezTo>
                    <a:pt x="1025" y="101"/>
                    <a:pt x="1025" y="101"/>
                    <a:pt x="1025" y="101"/>
                  </a:cubicBezTo>
                  <a:cubicBezTo>
                    <a:pt x="1024" y="101"/>
                    <a:pt x="1023" y="100"/>
                    <a:pt x="1022" y="100"/>
                  </a:cubicBezTo>
                  <a:cubicBezTo>
                    <a:pt x="1008" y="98"/>
                    <a:pt x="1008" y="98"/>
                    <a:pt x="1008" y="98"/>
                  </a:cubicBezTo>
                  <a:cubicBezTo>
                    <a:pt x="1006" y="97"/>
                    <a:pt x="1005" y="97"/>
                    <a:pt x="1003" y="97"/>
                  </a:cubicBezTo>
                  <a:cubicBezTo>
                    <a:pt x="995" y="95"/>
                    <a:pt x="987" y="94"/>
                    <a:pt x="980" y="92"/>
                  </a:cubicBezTo>
                  <a:cubicBezTo>
                    <a:pt x="977" y="92"/>
                    <a:pt x="975" y="91"/>
                    <a:pt x="972" y="91"/>
                  </a:cubicBezTo>
                  <a:cubicBezTo>
                    <a:pt x="962" y="89"/>
                    <a:pt x="951" y="87"/>
                    <a:pt x="941" y="86"/>
                  </a:cubicBezTo>
                  <a:cubicBezTo>
                    <a:pt x="935" y="85"/>
                    <a:pt x="929" y="84"/>
                    <a:pt x="923" y="83"/>
                  </a:cubicBezTo>
                  <a:cubicBezTo>
                    <a:pt x="919" y="82"/>
                    <a:pt x="915" y="81"/>
                    <a:pt x="910" y="81"/>
                  </a:cubicBezTo>
                  <a:cubicBezTo>
                    <a:pt x="900" y="79"/>
                    <a:pt x="889" y="78"/>
                    <a:pt x="879" y="76"/>
                  </a:cubicBezTo>
                  <a:cubicBezTo>
                    <a:pt x="869" y="75"/>
                    <a:pt x="858" y="73"/>
                    <a:pt x="848" y="72"/>
                  </a:cubicBezTo>
                  <a:cubicBezTo>
                    <a:pt x="837" y="70"/>
                    <a:pt x="827" y="69"/>
                    <a:pt x="817" y="67"/>
                  </a:cubicBezTo>
                  <a:cubicBezTo>
                    <a:pt x="806" y="66"/>
                    <a:pt x="796" y="65"/>
                    <a:pt x="785" y="63"/>
                  </a:cubicBezTo>
                  <a:cubicBezTo>
                    <a:pt x="775" y="62"/>
                    <a:pt x="765" y="61"/>
                    <a:pt x="754" y="59"/>
                  </a:cubicBezTo>
                  <a:cubicBezTo>
                    <a:pt x="744" y="58"/>
                    <a:pt x="733" y="57"/>
                    <a:pt x="723" y="56"/>
                  </a:cubicBezTo>
                  <a:cubicBezTo>
                    <a:pt x="714" y="55"/>
                    <a:pt x="706" y="54"/>
                    <a:pt x="698" y="53"/>
                  </a:cubicBezTo>
                  <a:cubicBezTo>
                    <a:pt x="691" y="52"/>
                    <a:pt x="691" y="52"/>
                    <a:pt x="691" y="52"/>
                  </a:cubicBezTo>
                  <a:cubicBezTo>
                    <a:pt x="660" y="48"/>
                    <a:pt x="660" y="48"/>
                    <a:pt x="660" y="48"/>
                  </a:cubicBezTo>
                  <a:cubicBezTo>
                    <a:pt x="629" y="45"/>
                    <a:pt x="629" y="45"/>
                    <a:pt x="629" y="45"/>
                  </a:cubicBezTo>
                  <a:cubicBezTo>
                    <a:pt x="597" y="41"/>
                    <a:pt x="597" y="41"/>
                    <a:pt x="597" y="41"/>
                  </a:cubicBezTo>
                  <a:cubicBezTo>
                    <a:pt x="566" y="37"/>
                    <a:pt x="566" y="37"/>
                    <a:pt x="566" y="37"/>
                  </a:cubicBezTo>
                  <a:cubicBezTo>
                    <a:pt x="535" y="34"/>
                    <a:pt x="535" y="34"/>
                    <a:pt x="535" y="34"/>
                  </a:cubicBezTo>
                  <a:cubicBezTo>
                    <a:pt x="503" y="30"/>
                    <a:pt x="503" y="30"/>
                    <a:pt x="503" y="30"/>
                  </a:cubicBezTo>
                  <a:cubicBezTo>
                    <a:pt x="472" y="27"/>
                    <a:pt x="472" y="27"/>
                    <a:pt x="472" y="27"/>
                  </a:cubicBezTo>
                  <a:cubicBezTo>
                    <a:pt x="471" y="26"/>
                    <a:pt x="471" y="26"/>
                    <a:pt x="471" y="26"/>
                  </a:cubicBezTo>
                  <a:cubicBezTo>
                    <a:pt x="461" y="25"/>
                    <a:pt x="451" y="24"/>
                    <a:pt x="441" y="23"/>
                  </a:cubicBezTo>
                  <a:cubicBezTo>
                    <a:pt x="430" y="22"/>
                    <a:pt x="420" y="21"/>
                    <a:pt x="409" y="20"/>
                  </a:cubicBezTo>
                  <a:cubicBezTo>
                    <a:pt x="399" y="19"/>
                    <a:pt x="388" y="18"/>
                    <a:pt x="378" y="17"/>
                  </a:cubicBezTo>
                  <a:cubicBezTo>
                    <a:pt x="367" y="16"/>
                    <a:pt x="357" y="15"/>
                    <a:pt x="346" y="14"/>
                  </a:cubicBezTo>
                  <a:cubicBezTo>
                    <a:pt x="336" y="13"/>
                    <a:pt x="325" y="12"/>
                    <a:pt x="315" y="11"/>
                  </a:cubicBezTo>
                  <a:cubicBezTo>
                    <a:pt x="304" y="10"/>
                    <a:pt x="294" y="9"/>
                    <a:pt x="283" y="9"/>
                  </a:cubicBezTo>
                  <a:cubicBezTo>
                    <a:pt x="272" y="8"/>
                    <a:pt x="262" y="7"/>
                    <a:pt x="251" y="6"/>
                  </a:cubicBezTo>
                  <a:cubicBezTo>
                    <a:pt x="249" y="6"/>
                    <a:pt x="247" y="6"/>
                    <a:pt x="244" y="6"/>
                  </a:cubicBezTo>
                  <a:cubicBezTo>
                    <a:pt x="236" y="5"/>
                    <a:pt x="228" y="5"/>
                    <a:pt x="220" y="4"/>
                  </a:cubicBezTo>
                  <a:cubicBezTo>
                    <a:pt x="209" y="4"/>
                    <a:pt x="198" y="3"/>
                    <a:pt x="188" y="3"/>
                  </a:cubicBezTo>
                  <a:cubicBezTo>
                    <a:pt x="177" y="2"/>
                    <a:pt x="167" y="2"/>
                    <a:pt x="156" y="1"/>
                  </a:cubicBezTo>
                  <a:cubicBezTo>
                    <a:pt x="147" y="1"/>
                    <a:pt x="139" y="1"/>
                    <a:pt x="131" y="1"/>
                  </a:cubicBezTo>
                  <a:cubicBezTo>
                    <a:pt x="128" y="1"/>
                    <a:pt x="126" y="0"/>
                    <a:pt x="124" y="0"/>
                  </a:cubicBezTo>
                  <a:cubicBezTo>
                    <a:pt x="117" y="0"/>
                    <a:pt x="109" y="0"/>
                    <a:pt x="102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9" y="0"/>
                    <a:pt x="33" y="0"/>
                    <a:pt x="27" y="0"/>
                  </a:cubicBezTo>
                  <a:cubicBezTo>
                    <a:pt x="24" y="1"/>
                    <a:pt x="20" y="1"/>
                    <a:pt x="17" y="1"/>
                  </a:cubicBezTo>
                  <a:cubicBezTo>
                    <a:pt x="11" y="1"/>
                    <a:pt x="6" y="1"/>
                    <a:pt x="0" y="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7" y="10"/>
                    <a:pt x="14" y="10"/>
                    <a:pt x="21" y="10"/>
                  </a:cubicBezTo>
                  <a:cubicBezTo>
                    <a:pt x="24" y="9"/>
                    <a:pt x="27" y="9"/>
                    <a:pt x="30" y="9"/>
                  </a:cubicBezTo>
                  <a:cubicBezTo>
                    <a:pt x="36" y="9"/>
                    <a:pt x="43" y="9"/>
                    <a:pt x="49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95" y="9"/>
                    <a:pt x="95" y="9"/>
                    <a:pt x="95" y="9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13" y="9"/>
                    <a:pt x="120" y="9"/>
                    <a:pt x="127" y="9"/>
                  </a:cubicBezTo>
                  <a:cubicBezTo>
                    <a:pt x="129" y="9"/>
                    <a:pt x="132" y="9"/>
                    <a:pt x="134" y="10"/>
                  </a:cubicBezTo>
                  <a:cubicBezTo>
                    <a:pt x="143" y="10"/>
                    <a:pt x="151" y="10"/>
                    <a:pt x="159" y="10"/>
                  </a:cubicBezTo>
                  <a:cubicBezTo>
                    <a:pt x="169" y="11"/>
                    <a:pt x="180" y="11"/>
                    <a:pt x="191" y="12"/>
                  </a:cubicBezTo>
                  <a:cubicBezTo>
                    <a:pt x="201" y="12"/>
                    <a:pt x="212" y="13"/>
                    <a:pt x="222" y="14"/>
                  </a:cubicBezTo>
                  <a:cubicBezTo>
                    <a:pt x="231" y="14"/>
                    <a:pt x="240" y="15"/>
                    <a:pt x="248" y="15"/>
                  </a:cubicBezTo>
                  <a:cubicBezTo>
                    <a:pt x="250" y="15"/>
                    <a:pt x="252" y="15"/>
                    <a:pt x="254" y="16"/>
                  </a:cubicBezTo>
                  <a:cubicBezTo>
                    <a:pt x="265" y="16"/>
                    <a:pt x="275" y="17"/>
                    <a:pt x="286" y="18"/>
                  </a:cubicBezTo>
                  <a:cubicBezTo>
                    <a:pt x="296" y="19"/>
                    <a:pt x="307" y="20"/>
                    <a:pt x="317" y="20"/>
                  </a:cubicBezTo>
                  <a:cubicBezTo>
                    <a:pt x="328" y="21"/>
                    <a:pt x="338" y="22"/>
                    <a:pt x="349" y="23"/>
                  </a:cubicBezTo>
                  <a:cubicBezTo>
                    <a:pt x="359" y="24"/>
                    <a:pt x="370" y="25"/>
                    <a:pt x="380" y="26"/>
                  </a:cubicBezTo>
                  <a:cubicBezTo>
                    <a:pt x="391" y="27"/>
                    <a:pt x="401" y="28"/>
                    <a:pt x="412" y="29"/>
                  </a:cubicBezTo>
                  <a:cubicBezTo>
                    <a:pt x="422" y="30"/>
                    <a:pt x="433" y="32"/>
                    <a:pt x="443" y="33"/>
                  </a:cubicBezTo>
                  <a:cubicBezTo>
                    <a:pt x="454" y="34"/>
                    <a:pt x="464" y="35"/>
                    <a:pt x="475" y="36"/>
                  </a:cubicBezTo>
                  <a:cubicBezTo>
                    <a:pt x="475" y="36"/>
                    <a:pt x="475" y="36"/>
                    <a:pt x="475" y="36"/>
                  </a:cubicBezTo>
                  <a:cubicBezTo>
                    <a:pt x="506" y="40"/>
                    <a:pt x="506" y="40"/>
                    <a:pt x="506" y="40"/>
                  </a:cubicBezTo>
                  <a:cubicBezTo>
                    <a:pt x="537" y="44"/>
                    <a:pt x="537" y="44"/>
                    <a:pt x="537" y="44"/>
                  </a:cubicBezTo>
                  <a:cubicBezTo>
                    <a:pt x="569" y="47"/>
                    <a:pt x="569" y="47"/>
                    <a:pt x="569" y="47"/>
                  </a:cubicBezTo>
                  <a:cubicBezTo>
                    <a:pt x="600" y="51"/>
                    <a:pt x="600" y="51"/>
                    <a:pt x="600" y="51"/>
                  </a:cubicBezTo>
                  <a:cubicBezTo>
                    <a:pt x="631" y="55"/>
                    <a:pt x="631" y="55"/>
                    <a:pt x="631" y="55"/>
                  </a:cubicBezTo>
                  <a:cubicBezTo>
                    <a:pt x="663" y="58"/>
                    <a:pt x="663" y="58"/>
                    <a:pt x="663" y="58"/>
                  </a:cubicBezTo>
                  <a:cubicBezTo>
                    <a:pt x="694" y="62"/>
                    <a:pt x="694" y="62"/>
                    <a:pt x="694" y="62"/>
                  </a:cubicBezTo>
                  <a:cubicBezTo>
                    <a:pt x="701" y="63"/>
                    <a:pt x="701" y="63"/>
                    <a:pt x="701" y="63"/>
                  </a:cubicBezTo>
                  <a:cubicBezTo>
                    <a:pt x="709" y="64"/>
                    <a:pt x="717" y="65"/>
                    <a:pt x="725" y="66"/>
                  </a:cubicBezTo>
                  <a:cubicBezTo>
                    <a:pt x="736" y="67"/>
                    <a:pt x="746" y="68"/>
                    <a:pt x="757" y="70"/>
                  </a:cubicBezTo>
                  <a:cubicBezTo>
                    <a:pt x="767" y="71"/>
                    <a:pt x="777" y="72"/>
                    <a:pt x="788" y="74"/>
                  </a:cubicBezTo>
                  <a:cubicBezTo>
                    <a:pt x="798" y="75"/>
                    <a:pt x="809" y="76"/>
                    <a:pt x="819" y="78"/>
                  </a:cubicBezTo>
                  <a:cubicBezTo>
                    <a:pt x="830" y="79"/>
                    <a:pt x="840" y="81"/>
                    <a:pt x="850" y="82"/>
                  </a:cubicBezTo>
                  <a:cubicBezTo>
                    <a:pt x="861" y="84"/>
                    <a:pt x="871" y="85"/>
                    <a:pt x="881" y="87"/>
                  </a:cubicBezTo>
                  <a:cubicBezTo>
                    <a:pt x="892" y="88"/>
                    <a:pt x="902" y="90"/>
                    <a:pt x="913" y="91"/>
                  </a:cubicBezTo>
                  <a:cubicBezTo>
                    <a:pt x="917" y="92"/>
                    <a:pt x="922" y="93"/>
                    <a:pt x="926" y="94"/>
                  </a:cubicBezTo>
                  <a:cubicBezTo>
                    <a:pt x="932" y="94"/>
                    <a:pt x="938" y="95"/>
                    <a:pt x="944" y="96"/>
                  </a:cubicBezTo>
                  <a:cubicBezTo>
                    <a:pt x="954" y="98"/>
                    <a:pt x="964" y="100"/>
                    <a:pt x="974" y="102"/>
                  </a:cubicBezTo>
                  <a:cubicBezTo>
                    <a:pt x="977" y="102"/>
                    <a:pt x="980" y="103"/>
                    <a:pt x="982" y="103"/>
                  </a:cubicBezTo>
                  <a:cubicBezTo>
                    <a:pt x="990" y="105"/>
                    <a:pt x="998" y="106"/>
                    <a:pt x="1005" y="107"/>
                  </a:cubicBezTo>
                  <a:cubicBezTo>
                    <a:pt x="1007" y="108"/>
                    <a:pt x="1009" y="108"/>
                    <a:pt x="1010" y="108"/>
                  </a:cubicBezTo>
                  <a:cubicBezTo>
                    <a:pt x="1024" y="111"/>
                    <a:pt x="1024" y="111"/>
                    <a:pt x="1024" y="111"/>
                  </a:cubicBezTo>
                  <a:cubicBezTo>
                    <a:pt x="1025" y="111"/>
                    <a:pt x="1027" y="112"/>
                    <a:pt x="1028" y="112"/>
                  </a:cubicBezTo>
                  <a:cubicBezTo>
                    <a:pt x="1031" y="113"/>
                    <a:pt x="1031" y="113"/>
                    <a:pt x="1031" y="113"/>
                  </a:cubicBezTo>
                  <a:cubicBezTo>
                    <a:pt x="1036" y="114"/>
                    <a:pt x="1036" y="114"/>
                    <a:pt x="1036" y="114"/>
                  </a:cubicBezTo>
                  <a:cubicBezTo>
                    <a:pt x="1038" y="114"/>
                    <a:pt x="1038" y="114"/>
                    <a:pt x="1038" y="114"/>
                  </a:cubicBezTo>
                  <a:cubicBezTo>
                    <a:pt x="1066" y="122"/>
                    <a:pt x="1066" y="122"/>
                    <a:pt x="1066" y="122"/>
                  </a:cubicBezTo>
                  <a:cubicBezTo>
                    <a:pt x="1093" y="129"/>
                    <a:pt x="1093" y="129"/>
                    <a:pt x="1093" y="129"/>
                  </a:cubicBezTo>
                  <a:cubicBezTo>
                    <a:pt x="1094" y="129"/>
                    <a:pt x="1095" y="129"/>
                    <a:pt x="1097" y="130"/>
                  </a:cubicBezTo>
                  <a:cubicBezTo>
                    <a:pt x="1107" y="132"/>
                    <a:pt x="1117" y="135"/>
                    <a:pt x="1127" y="138"/>
                  </a:cubicBezTo>
                  <a:cubicBezTo>
                    <a:pt x="1134" y="139"/>
                    <a:pt x="1141" y="141"/>
                    <a:pt x="1148" y="143"/>
                  </a:cubicBezTo>
                  <a:cubicBezTo>
                    <a:pt x="1151" y="144"/>
                    <a:pt x="1154" y="145"/>
                    <a:pt x="1157" y="146"/>
                  </a:cubicBezTo>
                  <a:cubicBezTo>
                    <a:pt x="1167" y="148"/>
                    <a:pt x="1177" y="151"/>
                    <a:pt x="1188" y="154"/>
                  </a:cubicBezTo>
                  <a:cubicBezTo>
                    <a:pt x="1198" y="157"/>
                    <a:pt x="1208" y="160"/>
                    <a:pt x="1218" y="164"/>
                  </a:cubicBezTo>
                  <a:cubicBezTo>
                    <a:pt x="1228" y="167"/>
                    <a:pt x="1237" y="170"/>
                    <a:pt x="1247" y="174"/>
                  </a:cubicBezTo>
                  <a:cubicBezTo>
                    <a:pt x="1250" y="175"/>
                    <a:pt x="1253" y="176"/>
                    <a:pt x="1256" y="177"/>
                  </a:cubicBezTo>
                  <a:cubicBezTo>
                    <a:pt x="1263" y="179"/>
                    <a:pt x="1270" y="182"/>
                    <a:pt x="1277" y="185"/>
                  </a:cubicBezTo>
                  <a:cubicBezTo>
                    <a:pt x="1287" y="189"/>
                    <a:pt x="1297" y="193"/>
                    <a:pt x="1306" y="198"/>
                  </a:cubicBezTo>
                  <a:cubicBezTo>
                    <a:pt x="1316" y="202"/>
                    <a:pt x="1326" y="207"/>
                    <a:pt x="1335" y="212"/>
                  </a:cubicBezTo>
                  <a:cubicBezTo>
                    <a:pt x="1343" y="216"/>
                    <a:pt x="1351" y="221"/>
                    <a:pt x="1358" y="225"/>
                  </a:cubicBezTo>
                  <a:cubicBezTo>
                    <a:pt x="1360" y="226"/>
                    <a:pt x="1362" y="228"/>
                    <a:pt x="1363" y="229"/>
                  </a:cubicBezTo>
                  <a:cubicBezTo>
                    <a:pt x="1373" y="235"/>
                    <a:pt x="1382" y="241"/>
                    <a:pt x="1391" y="248"/>
                  </a:cubicBezTo>
                  <a:cubicBezTo>
                    <a:pt x="1399" y="254"/>
                    <a:pt x="1406" y="261"/>
                    <a:pt x="1414" y="268"/>
                  </a:cubicBezTo>
                  <a:cubicBezTo>
                    <a:pt x="1422" y="276"/>
                    <a:pt x="1431" y="286"/>
                    <a:pt x="1438" y="296"/>
                  </a:cubicBezTo>
                  <a:cubicBezTo>
                    <a:pt x="1438" y="296"/>
                    <a:pt x="1439" y="296"/>
                    <a:pt x="1439" y="297"/>
                  </a:cubicBezTo>
                  <a:cubicBezTo>
                    <a:pt x="1448" y="309"/>
                    <a:pt x="1455" y="322"/>
                    <a:pt x="1462" y="335"/>
                  </a:cubicBezTo>
                  <a:cubicBezTo>
                    <a:pt x="1470" y="353"/>
                    <a:pt x="1477" y="372"/>
                    <a:pt x="1481" y="391"/>
                  </a:cubicBezTo>
                  <a:cubicBezTo>
                    <a:pt x="1481" y="393"/>
                    <a:pt x="1482" y="398"/>
                    <a:pt x="1482" y="399"/>
                  </a:cubicBezTo>
                  <a:cubicBezTo>
                    <a:pt x="1482" y="422"/>
                    <a:pt x="1478" y="441"/>
                    <a:pt x="1470" y="462"/>
                  </a:cubicBezTo>
                  <a:cubicBezTo>
                    <a:pt x="1469" y="465"/>
                    <a:pt x="1468" y="467"/>
                    <a:pt x="1467" y="470"/>
                  </a:cubicBezTo>
                  <a:cubicBezTo>
                    <a:pt x="1464" y="478"/>
                    <a:pt x="1464" y="478"/>
                    <a:pt x="1464" y="478"/>
                  </a:cubicBezTo>
                  <a:cubicBezTo>
                    <a:pt x="1463" y="480"/>
                    <a:pt x="1462" y="483"/>
                    <a:pt x="1460" y="485"/>
                  </a:cubicBezTo>
                  <a:cubicBezTo>
                    <a:pt x="1459" y="487"/>
                    <a:pt x="1458" y="489"/>
                    <a:pt x="1457" y="490"/>
                  </a:cubicBezTo>
                  <a:cubicBezTo>
                    <a:pt x="1457" y="491"/>
                    <a:pt x="1457" y="492"/>
                    <a:pt x="1456" y="492"/>
                  </a:cubicBezTo>
                  <a:cubicBezTo>
                    <a:pt x="1451" y="502"/>
                    <a:pt x="1444" y="511"/>
                    <a:pt x="1437" y="520"/>
                  </a:cubicBezTo>
                  <a:cubicBezTo>
                    <a:pt x="1430" y="529"/>
                    <a:pt x="1421" y="538"/>
                    <a:pt x="1412" y="546"/>
                  </a:cubicBezTo>
                  <a:cubicBezTo>
                    <a:pt x="1405" y="553"/>
                    <a:pt x="1396" y="559"/>
                    <a:pt x="1388" y="565"/>
                  </a:cubicBezTo>
                  <a:cubicBezTo>
                    <a:pt x="1383" y="569"/>
                    <a:pt x="1378" y="572"/>
                    <a:pt x="1373" y="575"/>
                  </a:cubicBezTo>
                  <a:cubicBezTo>
                    <a:pt x="1361" y="583"/>
                    <a:pt x="1348" y="590"/>
                    <a:pt x="1336" y="597"/>
                  </a:cubicBezTo>
                  <a:cubicBezTo>
                    <a:pt x="1334" y="598"/>
                    <a:pt x="1332" y="599"/>
                    <a:pt x="1330" y="600"/>
                  </a:cubicBezTo>
                  <a:cubicBezTo>
                    <a:pt x="1320" y="605"/>
                    <a:pt x="1310" y="610"/>
                    <a:pt x="1299" y="614"/>
                  </a:cubicBezTo>
                  <a:cubicBezTo>
                    <a:pt x="1288" y="619"/>
                    <a:pt x="1276" y="624"/>
                    <a:pt x="1264" y="629"/>
                  </a:cubicBezTo>
                  <a:cubicBezTo>
                    <a:pt x="1252" y="633"/>
                    <a:pt x="1240" y="637"/>
                    <a:pt x="1229" y="641"/>
                  </a:cubicBezTo>
                  <a:cubicBezTo>
                    <a:pt x="1220" y="644"/>
                    <a:pt x="1212" y="646"/>
                    <a:pt x="1204" y="649"/>
                  </a:cubicBezTo>
                  <a:cubicBezTo>
                    <a:pt x="1200" y="650"/>
                    <a:pt x="1197" y="651"/>
                    <a:pt x="1194" y="652"/>
                  </a:cubicBezTo>
                  <a:cubicBezTo>
                    <a:pt x="1182" y="655"/>
                    <a:pt x="1171" y="658"/>
                    <a:pt x="1159" y="661"/>
                  </a:cubicBezTo>
                  <a:cubicBezTo>
                    <a:pt x="1152" y="663"/>
                    <a:pt x="1145" y="665"/>
                    <a:pt x="1138" y="667"/>
                  </a:cubicBezTo>
                  <a:cubicBezTo>
                    <a:pt x="1134" y="668"/>
                    <a:pt x="1129" y="669"/>
                    <a:pt x="1125" y="670"/>
                  </a:cubicBezTo>
                  <a:cubicBezTo>
                    <a:pt x="1114" y="673"/>
                    <a:pt x="1102" y="676"/>
                    <a:pt x="1091" y="678"/>
                  </a:cubicBezTo>
                  <a:cubicBezTo>
                    <a:pt x="1085" y="680"/>
                    <a:pt x="1078" y="681"/>
                    <a:pt x="1072" y="683"/>
                  </a:cubicBezTo>
                  <a:cubicBezTo>
                    <a:pt x="1067" y="684"/>
                    <a:pt x="1062" y="685"/>
                    <a:pt x="1057" y="687"/>
                  </a:cubicBezTo>
                  <a:cubicBezTo>
                    <a:pt x="1045" y="689"/>
                    <a:pt x="1034" y="692"/>
                    <a:pt x="1023" y="695"/>
                  </a:cubicBezTo>
                  <a:cubicBezTo>
                    <a:pt x="1011" y="698"/>
                    <a:pt x="1000" y="701"/>
                    <a:pt x="988" y="704"/>
                  </a:cubicBezTo>
                  <a:cubicBezTo>
                    <a:pt x="977" y="707"/>
                    <a:pt x="965" y="710"/>
                    <a:pt x="954" y="713"/>
                  </a:cubicBezTo>
                  <a:cubicBezTo>
                    <a:pt x="949" y="714"/>
                    <a:pt x="944" y="716"/>
                    <a:pt x="939" y="717"/>
                  </a:cubicBezTo>
                  <a:cubicBezTo>
                    <a:pt x="933" y="719"/>
                    <a:pt x="926" y="721"/>
                    <a:pt x="920" y="723"/>
                  </a:cubicBezTo>
                  <a:cubicBezTo>
                    <a:pt x="908" y="726"/>
                    <a:pt x="896" y="730"/>
                    <a:pt x="885" y="733"/>
                  </a:cubicBezTo>
                  <a:cubicBezTo>
                    <a:pt x="873" y="737"/>
                    <a:pt x="861" y="741"/>
                    <a:pt x="850" y="745"/>
                  </a:cubicBezTo>
                  <a:cubicBezTo>
                    <a:pt x="838" y="750"/>
                    <a:pt x="826" y="754"/>
                    <a:pt x="814" y="759"/>
                  </a:cubicBezTo>
                  <a:cubicBezTo>
                    <a:pt x="813" y="760"/>
                    <a:pt x="811" y="760"/>
                    <a:pt x="809" y="761"/>
                  </a:cubicBezTo>
                  <a:cubicBezTo>
                    <a:pt x="799" y="765"/>
                    <a:pt x="789" y="770"/>
                    <a:pt x="778" y="775"/>
                  </a:cubicBezTo>
                  <a:cubicBezTo>
                    <a:pt x="768" y="780"/>
                    <a:pt x="757" y="785"/>
                    <a:pt x="747" y="791"/>
                  </a:cubicBezTo>
                  <a:cubicBezTo>
                    <a:pt x="745" y="792"/>
                    <a:pt x="743" y="793"/>
                    <a:pt x="742" y="794"/>
                  </a:cubicBezTo>
                  <a:cubicBezTo>
                    <a:pt x="734" y="799"/>
                    <a:pt x="726" y="804"/>
                    <a:pt x="718" y="810"/>
                  </a:cubicBezTo>
                  <a:cubicBezTo>
                    <a:pt x="713" y="814"/>
                    <a:pt x="708" y="818"/>
                    <a:pt x="703" y="822"/>
                  </a:cubicBezTo>
                  <a:cubicBezTo>
                    <a:pt x="699" y="825"/>
                    <a:pt x="695" y="829"/>
                    <a:pt x="691" y="832"/>
                  </a:cubicBezTo>
                  <a:cubicBezTo>
                    <a:pt x="683" y="841"/>
                    <a:pt x="676" y="850"/>
                    <a:pt x="670" y="860"/>
                  </a:cubicBezTo>
                  <a:cubicBezTo>
                    <a:pt x="665" y="868"/>
                    <a:pt x="665" y="868"/>
                    <a:pt x="665" y="868"/>
                  </a:cubicBezTo>
                  <a:cubicBezTo>
                    <a:pt x="664" y="870"/>
                    <a:pt x="663" y="873"/>
                    <a:pt x="661" y="876"/>
                  </a:cubicBezTo>
                  <a:cubicBezTo>
                    <a:pt x="659" y="881"/>
                    <a:pt x="657" y="887"/>
                    <a:pt x="655" y="892"/>
                  </a:cubicBezTo>
                  <a:cubicBezTo>
                    <a:pt x="649" y="915"/>
                    <a:pt x="647" y="940"/>
                    <a:pt x="653" y="963"/>
                  </a:cubicBezTo>
                  <a:cubicBezTo>
                    <a:pt x="655" y="973"/>
                    <a:pt x="658" y="983"/>
                    <a:pt x="663" y="992"/>
                  </a:cubicBezTo>
                  <a:cubicBezTo>
                    <a:pt x="668" y="1004"/>
                    <a:pt x="675" y="1015"/>
                    <a:pt x="684" y="1026"/>
                  </a:cubicBezTo>
                  <a:cubicBezTo>
                    <a:pt x="684" y="1027"/>
                    <a:pt x="685" y="1028"/>
                    <a:pt x="686" y="1029"/>
                  </a:cubicBezTo>
                  <a:cubicBezTo>
                    <a:pt x="687" y="1030"/>
                    <a:pt x="688" y="1031"/>
                    <a:pt x="689" y="1032"/>
                  </a:cubicBezTo>
                  <a:cubicBezTo>
                    <a:pt x="691" y="1034"/>
                    <a:pt x="693" y="1037"/>
                    <a:pt x="695" y="1039"/>
                  </a:cubicBezTo>
                  <a:cubicBezTo>
                    <a:pt x="697" y="1040"/>
                    <a:pt x="697" y="1040"/>
                    <a:pt x="697" y="1040"/>
                  </a:cubicBezTo>
                  <a:cubicBezTo>
                    <a:pt x="697" y="1041"/>
                    <a:pt x="698" y="1042"/>
                    <a:pt x="699" y="1043"/>
                  </a:cubicBezTo>
                  <a:cubicBezTo>
                    <a:pt x="706" y="1049"/>
                    <a:pt x="706" y="1049"/>
                    <a:pt x="706" y="1049"/>
                  </a:cubicBezTo>
                  <a:cubicBezTo>
                    <a:pt x="709" y="1052"/>
                    <a:pt x="709" y="1052"/>
                    <a:pt x="709" y="1052"/>
                  </a:cubicBezTo>
                  <a:cubicBezTo>
                    <a:pt x="713" y="1054"/>
                    <a:pt x="713" y="1054"/>
                    <a:pt x="713" y="1054"/>
                  </a:cubicBezTo>
                  <a:cubicBezTo>
                    <a:pt x="714" y="1055"/>
                    <a:pt x="715" y="1056"/>
                    <a:pt x="717" y="1057"/>
                  </a:cubicBezTo>
                  <a:cubicBezTo>
                    <a:pt x="717" y="1058"/>
                    <a:pt x="718" y="1059"/>
                    <a:pt x="719" y="1060"/>
                  </a:cubicBezTo>
                  <a:cubicBezTo>
                    <a:pt x="727" y="1065"/>
                    <a:pt x="727" y="1065"/>
                    <a:pt x="727" y="1065"/>
                  </a:cubicBezTo>
                  <a:cubicBezTo>
                    <a:pt x="729" y="1067"/>
                    <a:pt x="732" y="1068"/>
                    <a:pt x="734" y="1070"/>
                  </a:cubicBezTo>
                  <a:cubicBezTo>
                    <a:pt x="737" y="1071"/>
                    <a:pt x="739" y="1073"/>
                    <a:pt x="742" y="1074"/>
                  </a:cubicBezTo>
                  <a:cubicBezTo>
                    <a:pt x="743" y="1075"/>
                    <a:pt x="744" y="1075"/>
                    <a:pt x="744" y="1076"/>
                  </a:cubicBezTo>
                  <a:cubicBezTo>
                    <a:pt x="754" y="1081"/>
                    <a:pt x="764" y="1086"/>
                    <a:pt x="773" y="1090"/>
                  </a:cubicBezTo>
                  <a:cubicBezTo>
                    <a:pt x="783" y="1094"/>
                    <a:pt x="793" y="1098"/>
                    <a:pt x="803" y="1101"/>
                  </a:cubicBezTo>
                  <a:cubicBezTo>
                    <a:pt x="804" y="1101"/>
                    <a:pt x="804" y="1101"/>
                    <a:pt x="805" y="1102"/>
                  </a:cubicBezTo>
                  <a:cubicBezTo>
                    <a:pt x="814" y="1105"/>
                    <a:pt x="824" y="1107"/>
                    <a:pt x="833" y="1110"/>
                  </a:cubicBezTo>
                  <a:cubicBezTo>
                    <a:pt x="843" y="1113"/>
                    <a:pt x="853" y="1115"/>
                    <a:pt x="863" y="1117"/>
                  </a:cubicBezTo>
                  <a:cubicBezTo>
                    <a:pt x="866" y="1118"/>
                    <a:pt x="869" y="1118"/>
                    <a:pt x="872" y="1119"/>
                  </a:cubicBezTo>
                  <a:cubicBezTo>
                    <a:pt x="879" y="1120"/>
                    <a:pt x="887" y="1122"/>
                    <a:pt x="894" y="1123"/>
                  </a:cubicBezTo>
                  <a:cubicBezTo>
                    <a:pt x="905" y="1125"/>
                    <a:pt x="915" y="1126"/>
                    <a:pt x="925" y="1128"/>
                  </a:cubicBezTo>
                  <a:cubicBezTo>
                    <a:pt x="936" y="1129"/>
                    <a:pt x="946" y="1131"/>
                    <a:pt x="957" y="1132"/>
                  </a:cubicBezTo>
                  <a:cubicBezTo>
                    <a:pt x="967" y="1133"/>
                    <a:pt x="978" y="1134"/>
                    <a:pt x="988" y="1135"/>
                  </a:cubicBezTo>
                  <a:cubicBezTo>
                    <a:pt x="995" y="1135"/>
                    <a:pt x="1001" y="1136"/>
                    <a:pt x="1008" y="1136"/>
                  </a:cubicBezTo>
                  <a:cubicBezTo>
                    <a:pt x="1012" y="1137"/>
                    <a:pt x="1016" y="1137"/>
                    <a:pt x="1020" y="1137"/>
                  </a:cubicBezTo>
                  <a:cubicBezTo>
                    <a:pt x="1030" y="1138"/>
                    <a:pt x="1041" y="1139"/>
                    <a:pt x="1052" y="1139"/>
                  </a:cubicBezTo>
                  <a:cubicBezTo>
                    <a:pt x="1062" y="1140"/>
                    <a:pt x="1073" y="1140"/>
                    <a:pt x="1083" y="1140"/>
                  </a:cubicBezTo>
                  <a:cubicBezTo>
                    <a:pt x="1094" y="1141"/>
                    <a:pt x="1105" y="1141"/>
                    <a:pt x="1115" y="1141"/>
                  </a:cubicBezTo>
                  <a:cubicBezTo>
                    <a:pt x="1125" y="1142"/>
                    <a:pt x="1135" y="1142"/>
                    <a:pt x="1145" y="1142"/>
                  </a:cubicBezTo>
                  <a:cubicBezTo>
                    <a:pt x="1146" y="1142"/>
                    <a:pt x="1147" y="1142"/>
                    <a:pt x="1147" y="1142"/>
                  </a:cubicBezTo>
                  <a:cubicBezTo>
                    <a:pt x="1158" y="1142"/>
                    <a:pt x="1169" y="1142"/>
                    <a:pt x="1180" y="1142"/>
                  </a:cubicBezTo>
                  <a:cubicBezTo>
                    <a:pt x="1190" y="1142"/>
                    <a:pt x="1201" y="1142"/>
                    <a:pt x="1212" y="1142"/>
                  </a:cubicBezTo>
                  <a:cubicBezTo>
                    <a:pt x="1223" y="1142"/>
                    <a:pt x="1233" y="1142"/>
                    <a:pt x="1244" y="1142"/>
                  </a:cubicBezTo>
                  <a:cubicBezTo>
                    <a:pt x="1255" y="1142"/>
                    <a:pt x="1265" y="1142"/>
                    <a:pt x="1276" y="1142"/>
                  </a:cubicBezTo>
                  <a:cubicBezTo>
                    <a:pt x="1278" y="1142"/>
                    <a:pt x="1280" y="1142"/>
                    <a:pt x="1282" y="1142"/>
                  </a:cubicBezTo>
                  <a:cubicBezTo>
                    <a:pt x="1291" y="1142"/>
                    <a:pt x="1299" y="1142"/>
                    <a:pt x="1308" y="1142"/>
                  </a:cubicBezTo>
                  <a:cubicBezTo>
                    <a:pt x="1319" y="1142"/>
                    <a:pt x="1330" y="1142"/>
                    <a:pt x="1341" y="1142"/>
                  </a:cubicBezTo>
                  <a:cubicBezTo>
                    <a:pt x="1344" y="1143"/>
                    <a:pt x="1347" y="1143"/>
                    <a:pt x="1350" y="1143"/>
                  </a:cubicBezTo>
                  <a:cubicBezTo>
                    <a:pt x="1358" y="1143"/>
                    <a:pt x="1358" y="1143"/>
                    <a:pt x="1358" y="1143"/>
                  </a:cubicBezTo>
                  <a:cubicBezTo>
                    <a:pt x="1360" y="1143"/>
                    <a:pt x="1360" y="1143"/>
                    <a:pt x="1360" y="1143"/>
                  </a:cubicBezTo>
                  <a:cubicBezTo>
                    <a:pt x="1363" y="1143"/>
                    <a:pt x="1363" y="1143"/>
                    <a:pt x="1363" y="1143"/>
                  </a:cubicBezTo>
                  <a:cubicBezTo>
                    <a:pt x="1367" y="1143"/>
                    <a:pt x="1367" y="1143"/>
                    <a:pt x="1367" y="1143"/>
                  </a:cubicBezTo>
                  <a:cubicBezTo>
                    <a:pt x="1373" y="1142"/>
                    <a:pt x="1373" y="1142"/>
                    <a:pt x="1373" y="1142"/>
                  </a:cubicBezTo>
                  <a:cubicBezTo>
                    <a:pt x="1384" y="1142"/>
                    <a:pt x="1384" y="1142"/>
                    <a:pt x="1384" y="1142"/>
                  </a:cubicBezTo>
                  <a:cubicBezTo>
                    <a:pt x="1405" y="1142"/>
                    <a:pt x="1405" y="1142"/>
                    <a:pt x="1405" y="1142"/>
                  </a:cubicBezTo>
                  <a:cubicBezTo>
                    <a:pt x="1418" y="1142"/>
                    <a:pt x="1418" y="1142"/>
                    <a:pt x="1418" y="1142"/>
                  </a:cubicBezTo>
                  <a:cubicBezTo>
                    <a:pt x="1437" y="1141"/>
                    <a:pt x="1437" y="1141"/>
                    <a:pt x="1437" y="1141"/>
                  </a:cubicBezTo>
                  <a:cubicBezTo>
                    <a:pt x="1470" y="1141"/>
                    <a:pt x="1470" y="1141"/>
                    <a:pt x="1470" y="1141"/>
                  </a:cubicBezTo>
                  <a:cubicBezTo>
                    <a:pt x="1502" y="1140"/>
                    <a:pt x="1502" y="1140"/>
                    <a:pt x="1502" y="1140"/>
                  </a:cubicBezTo>
                  <a:cubicBezTo>
                    <a:pt x="1534" y="1140"/>
                    <a:pt x="1534" y="1140"/>
                    <a:pt x="1534" y="1140"/>
                  </a:cubicBezTo>
                  <a:cubicBezTo>
                    <a:pt x="1567" y="1139"/>
                    <a:pt x="1567" y="1139"/>
                    <a:pt x="1567" y="1139"/>
                  </a:cubicBezTo>
                  <a:cubicBezTo>
                    <a:pt x="1599" y="1139"/>
                    <a:pt x="1599" y="1139"/>
                    <a:pt x="1599" y="1139"/>
                  </a:cubicBezTo>
                  <a:cubicBezTo>
                    <a:pt x="1631" y="1138"/>
                    <a:pt x="1631" y="1138"/>
                    <a:pt x="1631" y="1138"/>
                  </a:cubicBezTo>
                  <a:cubicBezTo>
                    <a:pt x="1664" y="1138"/>
                    <a:pt x="1664" y="1138"/>
                    <a:pt x="1664" y="1138"/>
                  </a:cubicBezTo>
                  <a:cubicBezTo>
                    <a:pt x="1691" y="1137"/>
                    <a:pt x="1691" y="1137"/>
                    <a:pt x="1691" y="1137"/>
                  </a:cubicBezTo>
                  <a:cubicBezTo>
                    <a:pt x="1693" y="1137"/>
                    <a:pt x="1695" y="1137"/>
                    <a:pt x="1696" y="1137"/>
                  </a:cubicBezTo>
                  <a:cubicBezTo>
                    <a:pt x="1707" y="1137"/>
                    <a:pt x="1718" y="1137"/>
                    <a:pt x="1728" y="1137"/>
                  </a:cubicBezTo>
                  <a:cubicBezTo>
                    <a:pt x="1739" y="1137"/>
                    <a:pt x="1750" y="1137"/>
                    <a:pt x="1760" y="1138"/>
                  </a:cubicBezTo>
                  <a:cubicBezTo>
                    <a:pt x="1771" y="1138"/>
                    <a:pt x="1782" y="1138"/>
                    <a:pt x="1792" y="1139"/>
                  </a:cubicBezTo>
                  <a:cubicBezTo>
                    <a:pt x="1803" y="1139"/>
                    <a:pt x="1814" y="1140"/>
                    <a:pt x="1824" y="1140"/>
                  </a:cubicBezTo>
                  <a:cubicBezTo>
                    <a:pt x="1825" y="1140"/>
                    <a:pt x="1826" y="1140"/>
                    <a:pt x="1827" y="1140"/>
                  </a:cubicBezTo>
                  <a:cubicBezTo>
                    <a:pt x="1837" y="1141"/>
                    <a:pt x="1846" y="1142"/>
                    <a:pt x="1856" y="1142"/>
                  </a:cubicBezTo>
                  <a:cubicBezTo>
                    <a:pt x="1867" y="1143"/>
                    <a:pt x="1877" y="1144"/>
                    <a:pt x="1888" y="1145"/>
                  </a:cubicBezTo>
                  <a:cubicBezTo>
                    <a:pt x="1898" y="1146"/>
                    <a:pt x="1909" y="1146"/>
                    <a:pt x="1919" y="1147"/>
                  </a:cubicBezTo>
                  <a:cubicBezTo>
                    <a:pt x="1930" y="1148"/>
                    <a:pt x="1940" y="1150"/>
                    <a:pt x="1951" y="1151"/>
                  </a:cubicBezTo>
                  <a:cubicBezTo>
                    <a:pt x="1955" y="1151"/>
                    <a:pt x="1959" y="1152"/>
                    <a:pt x="1963" y="1152"/>
                  </a:cubicBezTo>
                  <a:cubicBezTo>
                    <a:pt x="1969" y="1153"/>
                    <a:pt x="1976" y="1154"/>
                    <a:pt x="1982" y="1154"/>
                  </a:cubicBezTo>
                  <a:cubicBezTo>
                    <a:pt x="1992" y="1156"/>
                    <a:pt x="2003" y="1157"/>
                    <a:pt x="2013" y="1159"/>
                  </a:cubicBezTo>
                  <a:cubicBezTo>
                    <a:pt x="2024" y="1160"/>
                    <a:pt x="2034" y="1162"/>
                    <a:pt x="2044" y="1163"/>
                  </a:cubicBezTo>
                  <a:cubicBezTo>
                    <a:pt x="2055" y="1165"/>
                    <a:pt x="2065" y="1166"/>
                    <a:pt x="2075" y="1168"/>
                  </a:cubicBezTo>
                  <a:cubicBezTo>
                    <a:pt x="2086" y="1170"/>
                    <a:pt x="2096" y="1172"/>
                    <a:pt x="2106" y="1173"/>
                  </a:cubicBezTo>
                  <a:cubicBezTo>
                    <a:pt x="2117" y="1175"/>
                    <a:pt x="2127" y="1177"/>
                    <a:pt x="2137" y="1179"/>
                  </a:cubicBezTo>
                  <a:cubicBezTo>
                    <a:pt x="2147" y="1181"/>
                    <a:pt x="2158" y="1183"/>
                    <a:pt x="2168" y="1186"/>
                  </a:cubicBezTo>
                  <a:cubicBezTo>
                    <a:pt x="2178" y="1188"/>
                    <a:pt x="2188" y="1190"/>
                    <a:pt x="2198" y="1192"/>
                  </a:cubicBezTo>
                  <a:cubicBezTo>
                    <a:pt x="2209" y="1195"/>
                    <a:pt x="2219" y="1197"/>
                    <a:pt x="2229" y="1199"/>
                  </a:cubicBezTo>
                  <a:cubicBezTo>
                    <a:pt x="2230" y="1200"/>
                    <a:pt x="2230" y="1200"/>
                    <a:pt x="2231" y="1200"/>
                  </a:cubicBezTo>
                  <a:cubicBezTo>
                    <a:pt x="2241" y="1202"/>
                    <a:pt x="2250" y="1205"/>
                    <a:pt x="2259" y="1207"/>
                  </a:cubicBezTo>
                  <a:cubicBezTo>
                    <a:pt x="2269" y="1210"/>
                    <a:pt x="2280" y="1212"/>
                    <a:pt x="2290" y="1215"/>
                  </a:cubicBezTo>
                  <a:cubicBezTo>
                    <a:pt x="2300" y="1218"/>
                    <a:pt x="2310" y="1221"/>
                    <a:pt x="2320" y="1224"/>
                  </a:cubicBezTo>
                  <a:cubicBezTo>
                    <a:pt x="2330" y="1227"/>
                    <a:pt x="2340" y="1230"/>
                    <a:pt x="2350" y="1233"/>
                  </a:cubicBezTo>
                  <a:cubicBezTo>
                    <a:pt x="2360" y="1236"/>
                    <a:pt x="2370" y="1239"/>
                    <a:pt x="2380" y="1242"/>
                  </a:cubicBezTo>
                  <a:cubicBezTo>
                    <a:pt x="2390" y="1245"/>
                    <a:pt x="2400" y="1249"/>
                    <a:pt x="2410" y="1252"/>
                  </a:cubicBezTo>
                  <a:cubicBezTo>
                    <a:pt x="2420" y="1255"/>
                    <a:pt x="2430" y="1259"/>
                    <a:pt x="2440" y="1262"/>
                  </a:cubicBezTo>
                  <a:cubicBezTo>
                    <a:pt x="2449" y="1266"/>
                    <a:pt x="2459" y="1269"/>
                    <a:pt x="2469" y="1273"/>
                  </a:cubicBezTo>
                  <a:cubicBezTo>
                    <a:pt x="2476" y="1276"/>
                    <a:pt x="2484" y="1279"/>
                    <a:pt x="2491" y="1281"/>
                  </a:cubicBezTo>
                  <a:cubicBezTo>
                    <a:pt x="2493" y="1282"/>
                    <a:pt x="2496" y="1283"/>
                    <a:pt x="2499" y="1285"/>
                  </a:cubicBezTo>
                  <a:cubicBezTo>
                    <a:pt x="2509" y="1288"/>
                    <a:pt x="2518" y="1292"/>
                    <a:pt x="2528" y="1296"/>
                  </a:cubicBezTo>
                  <a:cubicBezTo>
                    <a:pt x="2538" y="1300"/>
                    <a:pt x="2548" y="1305"/>
                    <a:pt x="2557" y="1309"/>
                  </a:cubicBezTo>
                  <a:cubicBezTo>
                    <a:pt x="2567" y="1313"/>
                    <a:pt x="2577" y="1317"/>
                    <a:pt x="2587" y="1322"/>
                  </a:cubicBezTo>
                  <a:cubicBezTo>
                    <a:pt x="2596" y="1326"/>
                    <a:pt x="2606" y="1331"/>
                    <a:pt x="2616" y="1335"/>
                  </a:cubicBezTo>
                  <a:cubicBezTo>
                    <a:pt x="2625" y="1340"/>
                    <a:pt x="2635" y="1344"/>
                    <a:pt x="2644" y="1349"/>
                  </a:cubicBezTo>
                  <a:cubicBezTo>
                    <a:pt x="2654" y="1354"/>
                    <a:pt x="2664" y="1359"/>
                    <a:pt x="2673" y="1364"/>
                  </a:cubicBezTo>
                  <a:cubicBezTo>
                    <a:pt x="2683" y="1369"/>
                    <a:pt x="2692" y="1374"/>
                    <a:pt x="2702" y="1379"/>
                  </a:cubicBezTo>
                  <a:cubicBezTo>
                    <a:pt x="2711" y="1384"/>
                    <a:pt x="2721" y="1389"/>
                    <a:pt x="2730" y="1395"/>
                  </a:cubicBezTo>
                  <a:cubicBezTo>
                    <a:pt x="2732" y="1396"/>
                    <a:pt x="2734" y="1397"/>
                    <a:pt x="2736" y="1398"/>
                  </a:cubicBezTo>
                  <a:cubicBezTo>
                    <a:pt x="2744" y="1402"/>
                    <a:pt x="2751" y="1407"/>
                    <a:pt x="2759" y="1411"/>
                  </a:cubicBezTo>
                  <a:cubicBezTo>
                    <a:pt x="2768" y="1417"/>
                    <a:pt x="2777" y="1423"/>
                    <a:pt x="2787" y="1428"/>
                  </a:cubicBezTo>
                  <a:cubicBezTo>
                    <a:pt x="2796" y="1434"/>
                    <a:pt x="2806" y="1440"/>
                    <a:pt x="2815" y="1446"/>
                  </a:cubicBezTo>
                  <a:cubicBezTo>
                    <a:pt x="2824" y="1452"/>
                    <a:pt x="2833" y="1458"/>
                    <a:pt x="2843" y="1465"/>
                  </a:cubicBezTo>
                  <a:cubicBezTo>
                    <a:pt x="2846" y="1466"/>
                    <a:pt x="2848" y="1468"/>
                    <a:pt x="2851" y="1470"/>
                  </a:cubicBezTo>
                  <a:cubicBezTo>
                    <a:pt x="2858" y="1475"/>
                    <a:pt x="2864" y="1479"/>
                    <a:pt x="2870" y="1484"/>
                  </a:cubicBezTo>
                  <a:cubicBezTo>
                    <a:pt x="2880" y="1490"/>
                    <a:pt x="2889" y="1497"/>
                    <a:pt x="2898" y="1504"/>
                  </a:cubicBezTo>
                  <a:cubicBezTo>
                    <a:pt x="2907" y="1510"/>
                    <a:pt x="2916" y="1517"/>
                    <a:pt x="2925" y="1524"/>
                  </a:cubicBezTo>
                  <a:cubicBezTo>
                    <a:pt x="2934" y="1532"/>
                    <a:pt x="2943" y="1539"/>
                    <a:pt x="2952" y="1546"/>
                  </a:cubicBezTo>
                  <a:cubicBezTo>
                    <a:pt x="2955" y="1548"/>
                    <a:pt x="2957" y="1550"/>
                    <a:pt x="2960" y="1552"/>
                  </a:cubicBezTo>
                  <a:cubicBezTo>
                    <a:pt x="2966" y="1558"/>
                    <a:pt x="2973" y="1563"/>
                    <a:pt x="2979" y="1569"/>
                  </a:cubicBezTo>
                  <a:cubicBezTo>
                    <a:pt x="2988" y="1576"/>
                    <a:pt x="2997" y="1584"/>
                    <a:pt x="3006" y="1592"/>
                  </a:cubicBezTo>
                  <a:cubicBezTo>
                    <a:pt x="3015" y="1600"/>
                    <a:pt x="3023" y="1608"/>
                    <a:pt x="3032" y="1616"/>
                  </a:cubicBezTo>
                  <a:cubicBezTo>
                    <a:pt x="3041" y="1625"/>
                    <a:pt x="3049" y="1633"/>
                    <a:pt x="3057" y="1641"/>
                  </a:cubicBezTo>
                  <a:cubicBezTo>
                    <a:pt x="3065" y="1649"/>
                    <a:pt x="3073" y="1657"/>
                    <a:pt x="3080" y="1665"/>
                  </a:cubicBezTo>
                  <a:cubicBezTo>
                    <a:pt x="3089" y="1674"/>
                    <a:pt x="3097" y="1683"/>
                    <a:pt x="3106" y="1693"/>
                  </a:cubicBezTo>
                  <a:cubicBezTo>
                    <a:pt x="3114" y="1702"/>
                    <a:pt x="3123" y="1712"/>
                    <a:pt x="3131" y="1722"/>
                  </a:cubicBezTo>
                  <a:cubicBezTo>
                    <a:pt x="3136" y="1728"/>
                    <a:pt x="3141" y="1734"/>
                    <a:pt x="3146" y="1741"/>
                  </a:cubicBezTo>
                  <a:cubicBezTo>
                    <a:pt x="3150" y="1745"/>
                    <a:pt x="3153" y="1749"/>
                    <a:pt x="3156" y="1753"/>
                  </a:cubicBezTo>
                  <a:cubicBezTo>
                    <a:pt x="3160" y="1758"/>
                    <a:pt x="3164" y="1763"/>
                    <a:pt x="3167" y="1767"/>
                  </a:cubicBezTo>
                  <a:cubicBezTo>
                    <a:pt x="3172" y="1773"/>
                    <a:pt x="3176" y="1779"/>
                    <a:pt x="3181" y="1786"/>
                  </a:cubicBezTo>
                  <a:cubicBezTo>
                    <a:pt x="3183" y="1789"/>
                    <a:pt x="3185" y="1792"/>
                    <a:pt x="3187" y="1795"/>
                  </a:cubicBezTo>
                  <a:cubicBezTo>
                    <a:pt x="3193" y="1803"/>
                    <a:pt x="3199" y="1812"/>
                    <a:pt x="3205" y="1820"/>
                  </a:cubicBezTo>
                  <a:cubicBezTo>
                    <a:pt x="3205" y="1821"/>
                    <a:pt x="3206" y="1822"/>
                    <a:pt x="3206" y="1823"/>
                  </a:cubicBezTo>
                  <a:cubicBezTo>
                    <a:pt x="3213" y="1832"/>
                    <a:pt x="3219" y="1842"/>
                    <a:pt x="3225" y="1851"/>
                  </a:cubicBezTo>
                  <a:cubicBezTo>
                    <a:pt x="3226" y="1853"/>
                    <a:pt x="3227" y="1855"/>
                    <a:pt x="3228" y="1857"/>
                  </a:cubicBezTo>
                  <a:cubicBezTo>
                    <a:pt x="3236" y="1869"/>
                    <a:pt x="3244" y="1882"/>
                    <a:pt x="3251" y="1895"/>
                  </a:cubicBezTo>
                  <a:cubicBezTo>
                    <a:pt x="3259" y="1909"/>
                    <a:pt x="3266" y="1923"/>
                    <a:pt x="3273" y="1937"/>
                  </a:cubicBezTo>
                  <a:cubicBezTo>
                    <a:pt x="3279" y="1948"/>
                    <a:pt x="3284" y="1959"/>
                    <a:pt x="3289" y="1970"/>
                  </a:cubicBezTo>
                  <a:cubicBezTo>
                    <a:pt x="3291" y="1974"/>
                    <a:pt x="3293" y="1979"/>
                    <a:pt x="3295" y="1983"/>
                  </a:cubicBezTo>
                  <a:cubicBezTo>
                    <a:pt x="3302" y="1999"/>
                    <a:pt x="3309" y="2015"/>
                    <a:pt x="3316" y="2032"/>
                  </a:cubicBezTo>
                  <a:cubicBezTo>
                    <a:pt x="3322" y="2050"/>
                    <a:pt x="3329" y="2069"/>
                    <a:pt x="3335" y="2087"/>
                  </a:cubicBezTo>
                  <a:cubicBezTo>
                    <a:pt x="3336" y="2090"/>
                    <a:pt x="3337" y="2093"/>
                    <a:pt x="3338" y="2097"/>
                  </a:cubicBezTo>
                  <a:cubicBezTo>
                    <a:pt x="3343" y="2113"/>
                    <a:pt x="3347" y="2130"/>
                    <a:pt x="3352" y="2146"/>
                  </a:cubicBezTo>
                  <a:cubicBezTo>
                    <a:pt x="3373" y="2146"/>
                    <a:pt x="3373" y="2146"/>
                    <a:pt x="3373" y="2146"/>
                  </a:cubicBezTo>
                  <a:cubicBezTo>
                    <a:pt x="3371" y="2136"/>
                    <a:pt x="3368" y="2126"/>
                    <a:pt x="3365" y="21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0" y="1825625"/>
              <a:ext cx="5667375" cy="5073650"/>
            </a:xfrm>
            <a:custGeom>
              <a:avLst/>
              <a:gdLst>
                <a:gd name="T0" fmla="*/ 2234 w 2234"/>
                <a:gd name="T1" fmla="*/ 1809 h 1999"/>
                <a:gd name="T2" fmla="*/ 2223 w 2234"/>
                <a:gd name="T3" fmla="*/ 1712 h 1999"/>
                <a:gd name="T4" fmla="*/ 2172 w 2234"/>
                <a:gd name="T5" fmla="*/ 1596 h 1999"/>
                <a:gd name="T6" fmla="*/ 2110 w 2234"/>
                <a:gd name="T7" fmla="*/ 1522 h 1999"/>
                <a:gd name="T8" fmla="*/ 2042 w 2234"/>
                <a:gd name="T9" fmla="*/ 1465 h 1999"/>
                <a:gd name="T10" fmla="*/ 1962 w 2234"/>
                <a:gd name="T11" fmla="*/ 1413 h 1999"/>
                <a:gd name="T12" fmla="*/ 1897 w 2234"/>
                <a:gd name="T13" fmla="*/ 1382 h 1999"/>
                <a:gd name="T14" fmla="*/ 1698 w 2234"/>
                <a:gd name="T15" fmla="*/ 1328 h 1999"/>
                <a:gd name="T16" fmla="*/ 1491 w 2234"/>
                <a:gd name="T17" fmla="*/ 1304 h 1999"/>
                <a:gd name="T18" fmla="*/ 1282 w 2234"/>
                <a:gd name="T19" fmla="*/ 1291 h 1999"/>
                <a:gd name="T20" fmla="*/ 1049 w 2234"/>
                <a:gd name="T21" fmla="*/ 1279 h 1999"/>
                <a:gd name="T22" fmla="*/ 842 w 2234"/>
                <a:gd name="T23" fmla="*/ 1260 h 1999"/>
                <a:gd name="T24" fmla="*/ 640 w 2234"/>
                <a:gd name="T25" fmla="*/ 1230 h 1999"/>
                <a:gd name="T26" fmla="*/ 453 w 2234"/>
                <a:gd name="T27" fmla="*/ 1187 h 1999"/>
                <a:gd name="T28" fmla="*/ 272 w 2234"/>
                <a:gd name="T29" fmla="*/ 1119 h 1999"/>
                <a:gd name="T30" fmla="*/ 130 w 2234"/>
                <a:gd name="T31" fmla="*/ 1012 h 1999"/>
                <a:gd name="T32" fmla="*/ 93 w 2234"/>
                <a:gd name="T33" fmla="*/ 950 h 1999"/>
                <a:gd name="T34" fmla="*/ 107 w 2234"/>
                <a:gd name="T35" fmla="*/ 760 h 1999"/>
                <a:gd name="T36" fmla="*/ 159 w 2234"/>
                <a:gd name="T37" fmla="*/ 689 h 1999"/>
                <a:gd name="T38" fmla="*/ 299 w 2234"/>
                <a:gd name="T39" fmla="*/ 582 h 1999"/>
                <a:gd name="T40" fmla="*/ 511 w 2234"/>
                <a:gd name="T41" fmla="*/ 494 h 1999"/>
                <a:gd name="T42" fmla="*/ 711 w 2234"/>
                <a:gd name="T43" fmla="*/ 441 h 1999"/>
                <a:gd name="T44" fmla="*/ 940 w 2234"/>
                <a:gd name="T45" fmla="*/ 369 h 1999"/>
                <a:gd name="T46" fmla="*/ 1051 w 2234"/>
                <a:gd name="T47" fmla="*/ 208 h 1999"/>
                <a:gd name="T48" fmla="*/ 992 w 2234"/>
                <a:gd name="T49" fmla="*/ 125 h 1999"/>
                <a:gd name="T50" fmla="*/ 843 w 2234"/>
                <a:gd name="T51" fmla="*/ 58 h 1999"/>
                <a:gd name="T52" fmla="*/ 637 w 2234"/>
                <a:gd name="T53" fmla="*/ 32 h 1999"/>
                <a:gd name="T54" fmla="*/ 443 w 2234"/>
                <a:gd name="T55" fmla="*/ 19 h 1999"/>
                <a:gd name="T56" fmla="*/ 218 w 2234"/>
                <a:gd name="T57" fmla="*/ 9 h 1999"/>
                <a:gd name="T58" fmla="*/ 8 w 2234"/>
                <a:gd name="T59" fmla="*/ 0 h 1999"/>
                <a:gd name="T60" fmla="*/ 153 w 2234"/>
                <a:gd name="T61" fmla="*/ 15 h 1999"/>
                <a:gd name="T62" fmla="*/ 386 w 2234"/>
                <a:gd name="T63" fmla="*/ 26 h 1999"/>
                <a:gd name="T64" fmla="*/ 595 w 2234"/>
                <a:gd name="T65" fmla="*/ 38 h 1999"/>
                <a:gd name="T66" fmla="*/ 801 w 2234"/>
                <a:gd name="T67" fmla="*/ 59 h 1999"/>
                <a:gd name="T68" fmla="*/ 954 w 2234"/>
                <a:gd name="T69" fmla="*/ 109 h 1999"/>
                <a:gd name="T70" fmla="*/ 1036 w 2234"/>
                <a:gd name="T71" fmla="*/ 195 h 1999"/>
                <a:gd name="T72" fmla="*/ 965 w 2234"/>
                <a:gd name="T73" fmla="*/ 340 h 1999"/>
                <a:gd name="T74" fmla="*/ 733 w 2234"/>
                <a:gd name="T75" fmla="*/ 423 h 1999"/>
                <a:gd name="T76" fmla="*/ 516 w 2234"/>
                <a:gd name="T77" fmla="*/ 478 h 1999"/>
                <a:gd name="T78" fmla="*/ 299 w 2234"/>
                <a:gd name="T79" fmla="*/ 565 h 1999"/>
                <a:gd name="T80" fmla="*/ 171 w 2234"/>
                <a:gd name="T81" fmla="*/ 655 h 1999"/>
                <a:gd name="T82" fmla="*/ 101 w 2234"/>
                <a:gd name="T83" fmla="*/ 741 h 1999"/>
                <a:gd name="T84" fmla="*/ 72 w 2234"/>
                <a:gd name="T85" fmla="*/ 927 h 1999"/>
                <a:gd name="T86" fmla="*/ 103 w 2234"/>
                <a:gd name="T87" fmla="*/ 995 h 1999"/>
                <a:gd name="T88" fmla="*/ 225 w 2234"/>
                <a:gd name="T89" fmla="*/ 1107 h 1999"/>
                <a:gd name="T90" fmla="*/ 395 w 2234"/>
                <a:gd name="T91" fmla="*/ 1184 h 1999"/>
                <a:gd name="T92" fmla="*/ 594 w 2234"/>
                <a:gd name="T93" fmla="*/ 1236 h 1999"/>
                <a:gd name="T94" fmla="*/ 798 w 2234"/>
                <a:gd name="T95" fmla="*/ 1270 h 1999"/>
                <a:gd name="T96" fmla="*/ 1004 w 2234"/>
                <a:gd name="T97" fmla="*/ 1292 h 1999"/>
                <a:gd name="T98" fmla="*/ 1213 w 2234"/>
                <a:gd name="T99" fmla="*/ 1305 h 1999"/>
                <a:gd name="T100" fmla="*/ 1422 w 2234"/>
                <a:gd name="T101" fmla="*/ 1316 h 1999"/>
                <a:gd name="T102" fmla="*/ 1629 w 2234"/>
                <a:gd name="T103" fmla="*/ 1336 h 1999"/>
                <a:gd name="T104" fmla="*/ 1809 w 2234"/>
                <a:gd name="T105" fmla="*/ 1370 h 1999"/>
                <a:gd name="T106" fmla="*/ 1950 w 2234"/>
                <a:gd name="T107" fmla="*/ 1425 h 1999"/>
                <a:gd name="T108" fmla="*/ 2001 w 2234"/>
                <a:gd name="T109" fmla="*/ 1456 h 1999"/>
                <a:gd name="T110" fmla="*/ 2081 w 2234"/>
                <a:gd name="T111" fmla="*/ 1516 h 1999"/>
                <a:gd name="T112" fmla="*/ 2152 w 2234"/>
                <a:gd name="T113" fmla="*/ 1598 h 1999"/>
                <a:gd name="T114" fmla="*/ 2200 w 2234"/>
                <a:gd name="T115" fmla="*/ 1699 h 1999"/>
                <a:gd name="T116" fmla="*/ 2214 w 2234"/>
                <a:gd name="T117" fmla="*/ 1805 h 1999"/>
                <a:gd name="T118" fmla="*/ 2184 w 2234"/>
                <a:gd name="T119" fmla="*/ 1971 h 1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234" h="1999">
                  <a:moveTo>
                    <a:pt x="2204" y="1980"/>
                  </a:moveTo>
                  <a:cubicBezTo>
                    <a:pt x="2206" y="1971"/>
                    <a:pt x="2206" y="1971"/>
                    <a:pt x="2206" y="1971"/>
                  </a:cubicBezTo>
                  <a:cubicBezTo>
                    <a:pt x="2208" y="1965"/>
                    <a:pt x="2210" y="1959"/>
                    <a:pt x="2212" y="1953"/>
                  </a:cubicBezTo>
                  <a:cubicBezTo>
                    <a:pt x="2214" y="1947"/>
                    <a:pt x="2215" y="1940"/>
                    <a:pt x="2217" y="1934"/>
                  </a:cubicBezTo>
                  <a:cubicBezTo>
                    <a:pt x="2218" y="1928"/>
                    <a:pt x="2220" y="1922"/>
                    <a:pt x="2221" y="1915"/>
                  </a:cubicBezTo>
                  <a:cubicBezTo>
                    <a:pt x="2223" y="1909"/>
                    <a:pt x="2224" y="1903"/>
                    <a:pt x="2225" y="1897"/>
                  </a:cubicBezTo>
                  <a:cubicBezTo>
                    <a:pt x="2227" y="1890"/>
                    <a:pt x="2228" y="1884"/>
                    <a:pt x="2229" y="1877"/>
                  </a:cubicBezTo>
                  <a:cubicBezTo>
                    <a:pt x="2231" y="1864"/>
                    <a:pt x="2232" y="1851"/>
                    <a:pt x="2233" y="1838"/>
                  </a:cubicBezTo>
                  <a:cubicBezTo>
                    <a:pt x="2234" y="1832"/>
                    <a:pt x="2234" y="1825"/>
                    <a:pt x="2234" y="1819"/>
                  </a:cubicBezTo>
                  <a:cubicBezTo>
                    <a:pt x="2234" y="1809"/>
                    <a:pt x="2234" y="1809"/>
                    <a:pt x="2234" y="1809"/>
                  </a:cubicBezTo>
                  <a:cubicBezTo>
                    <a:pt x="2234" y="1799"/>
                    <a:pt x="2234" y="1799"/>
                    <a:pt x="2234" y="1799"/>
                  </a:cubicBezTo>
                  <a:cubicBezTo>
                    <a:pt x="2234" y="1792"/>
                    <a:pt x="2234" y="1785"/>
                    <a:pt x="2233" y="1779"/>
                  </a:cubicBezTo>
                  <a:cubicBezTo>
                    <a:pt x="2233" y="1776"/>
                    <a:pt x="2233" y="1773"/>
                    <a:pt x="2232" y="1770"/>
                  </a:cubicBezTo>
                  <a:cubicBezTo>
                    <a:pt x="2232" y="1766"/>
                    <a:pt x="2232" y="1762"/>
                    <a:pt x="2231" y="1759"/>
                  </a:cubicBezTo>
                  <a:cubicBezTo>
                    <a:pt x="2231" y="1754"/>
                    <a:pt x="2231" y="1754"/>
                    <a:pt x="2231" y="1754"/>
                  </a:cubicBezTo>
                  <a:cubicBezTo>
                    <a:pt x="2230" y="1749"/>
                    <a:pt x="2230" y="1749"/>
                    <a:pt x="2230" y="1749"/>
                  </a:cubicBezTo>
                  <a:cubicBezTo>
                    <a:pt x="2228" y="1739"/>
                    <a:pt x="2228" y="1739"/>
                    <a:pt x="2228" y="1739"/>
                  </a:cubicBezTo>
                  <a:cubicBezTo>
                    <a:pt x="2227" y="1729"/>
                    <a:pt x="2227" y="1729"/>
                    <a:pt x="2227" y="1729"/>
                  </a:cubicBezTo>
                  <a:cubicBezTo>
                    <a:pt x="2226" y="1725"/>
                    <a:pt x="2225" y="1722"/>
                    <a:pt x="2224" y="1719"/>
                  </a:cubicBezTo>
                  <a:cubicBezTo>
                    <a:pt x="2224" y="1716"/>
                    <a:pt x="2223" y="1714"/>
                    <a:pt x="2223" y="1712"/>
                  </a:cubicBezTo>
                  <a:cubicBezTo>
                    <a:pt x="2222" y="1708"/>
                    <a:pt x="2221" y="1703"/>
                    <a:pt x="2219" y="1699"/>
                  </a:cubicBezTo>
                  <a:cubicBezTo>
                    <a:pt x="2217" y="1693"/>
                    <a:pt x="2215" y="1686"/>
                    <a:pt x="2213" y="1680"/>
                  </a:cubicBezTo>
                  <a:cubicBezTo>
                    <a:pt x="2212" y="1676"/>
                    <a:pt x="2211" y="1673"/>
                    <a:pt x="2209" y="1669"/>
                  </a:cubicBezTo>
                  <a:cubicBezTo>
                    <a:pt x="2208" y="1666"/>
                    <a:pt x="2207" y="1663"/>
                    <a:pt x="2206" y="1660"/>
                  </a:cubicBezTo>
                  <a:cubicBezTo>
                    <a:pt x="2203" y="1654"/>
                    <a:pt x="2201" y="1648"/>
                    <a:pt x="2197" y="1642"/>
                  </a:cubicBezTo>
                  <a:cubicBezTo>
                    <a:pt x="2196" y="1639"/>
                    <a:pt x="2195" y="1637"/>
                    <a:pt x="2194" y="1635"/>
                  </a:cubicBezTo>
                  <a:cubicBezTo>
                    <a:pt x="2192" y="1631"/>
                    <a:pt x="2190" y="1627"/>
                    <a:pt x="2188" y="1623"/>
                  </a:cubicBezTo>
                  <a:cubicBezTo>
                    <a:pt x="2184" y="1617"/>
                    <a:pt x="2181" y="1611"/>
                    <a:pt x="2177" y="1605"/>
                  </a:cubicBezTo>
                  <a:cubicBezTo>
                    <a:pt x="2177" y="1605"/>
                    <a:pt x="2177" y="1605"/>
                    <a:pt x="2177" y="1605"/>
                  </a:cubicBezTo>
                  <a:cubicBezTo>
                    <a:pt x="2175" y="1602"/>
                    <a:pt x="2174" y="1599"/>
                    <a:pt x="2172" y="1596"/>
                  </a:cubicBezTo>
                  <a:cubicBezTo>
                    <a:pt x="2166" y="1588"/>
                    <a:pt x="2166" y="1588"/>
                    <a:pt x="2166" y="1588"/>
                  </a:cubicBezTo>
                  <a:cubicBezTo>
                    <a:pt x="2164" y="1585"/>
                    <a:pt x="2162" y="1582"/>
                    <a:pt x="2160" y="1579"/>
                  </a:cubicBezTo>
                  <a:cubicBezTo>
                    <a:pt x="2158" y="1577"/>
                    <a:pt x="2156" y="1574"/>
                    <a:pt x="2154" y="1571"/>
                  </a:cubicBezTo>
                  <a:cubicBezTo>
                    <a:pt x="2150" y="1566"/>
                    <a:pt x="2146" y="1561"/>
                    <a:pt x="2142" y="1557"/>
                  </a:cubicBezTo>
                  <a:cubicBezTo>
                    <a:pt x="2141" y="1556"/>
                    <a:pt x="2141" y="1555"/>
                    <a:pt x="2140" y="1555"/>
                  </a:cubicBezTo>
                  <a:cubicBezTo>
                    <a:pt x="2138" y="1552"/>
                    <a:pt x="2136" y="1549"/>
                    <a:pt x="2134" y="1547"/>
                  </a:cubicBezTo>
                  <a:cubicBezTo>
                    <a:pt x="2126" y="1539"/>
                    <a:pt x="2126" y="1539"/>
                    <a:pt x="2126" y="1539"/>
                  </a:cubicBezTo>
                  <a:cubicBezTo>
                    <a:pt x="2125" y="1538"/>
                    <a:pt x="2124" y="1537"/>
                    <a:pt x="2123" y="1536"/>
                  </a:cubicBezTo>
                  <a:cubicBezTo>
                    <a:pt x="2119" y="1532"/>
                    <a:pt x="2116" y="1528"/>
                    <a:pt x="2112" y="1524"/>
                  </a:cubicBezTo>
                  <a:cubicBezTo>
                    <a:pt x="2111" y="1523"/>
                    <a:pt x="2111" y="1523"/>
                    <a:pt x="2110" y="1522"/>
                  </a:cubicBezTo>
                  <a:cubicBezTo>
                    <a:pt x="2109" y="1522"/>
                    <a:pt x="2109" y="1521"/>
                    <a:pt x="2108" y="1520"/>
                  </a:cubicBezTo>
                  <a:cubicBezTo>
                    <a:pt x="2106" y="1518"/>
                    <a:pt x="2104" y="1516"/>
                    <a:pt x="2101" y="1514"/>
                  </a:cubicBezTo>
                  <a:cubicBezTo>
                    <a:pt x="2098" y="1511"/>
                    <a:pt x="2095" y="1508"/>
                    <a:pt x="2092" y="1506"/>
                  </a:cubicBezTo>
                  <a:cubicBezTo>
                    <a:pt x="2085" y="1498"/>
                    <a:pt x="2085" y="1498"/>
                    <a:pt x="2085" y="1498"/>
                  </a:cubicBezTo>
                  <a:cubicBezTo>
                    <a:pt x="2084" y="1498"/>
                    <a:pt x="2083" y="1497"/>
                    <a:pt x="2082" y="1496"/>
                  </a:cubicBezTo>
                  <a:cubicBezTo>
                    <a:pt x="2080" y="1495"/>
                    <a:pt x="2078" y="1493"/>
                    <a:pt x="2077" y="1492"/>
                  </a:cubicBezTo>
                  <a:cubicBezTo>
                    <a:pt x="2072" y="1488"/>
                    <a:pt x="2067" y="1484"/>
                    <a:pt x="2062" y="1480"/>
                  </a:cubicBezTo>
                  <a:cubicBezTo>
                    <a:pt x="2062" y="1479"/>
                    <a:pt x="2061" y="1479"/>
                    <a:pt x="2060" y="1478"/>
                  </a:cubicBezTo>
                  <a:cubicBezTo>
                    <a:pt x="2055" y="1473"/>
                    <a:pt x="2049" y="1470"/>
                    <a:pt x="2043" y="1465"/>
                  </a:cubicBezTo>
                  <a:cubicBezTo>
                    <a:pt x="2043" y="1465"/>
                    <a:pt x="2043" y="1465"/>
                    <a:pt x="2042" y="1465"/>
                  </a:cubicBezTo>
                  <a:cubicBezTo>
                    <a:pt x="2037" y="1461"/>
                    <a:pt x="2032" y="1457"/>
                    <a:pt x="2026" y="1453"/>
                  </a:cubicBezTo>
                  <a:cubicBezTo>
                    <a:pt x="2025" y="1452"/>
                    <a:pt x="2023" y="1451"/>
                    <a:pt x="2022" y="1450"/>
                  </a:cubicBezTo>
                  <a:cubicBezTo>
                    <a:pt x="2018" y="1447"/>
                    <a:pt x="2013" y="1444"/>
                    <a:pt x="2008" y="1441"/>
                  </a:cubicBezTo>
                  <a:cubicBezTo>
                    <a:pt x="2002" y="1437"/>
                    <a:pt x="2002" y="1437"/>
                    <a:pt x="2002" y="1437"/>
                  </a:cubicBezTo>
                  <a:cubicBezTo>
                    <a:pt x="1999" y="1435"/>
                    <a:pt x="1999" y="1435"/>
                    <a:pt x="1999" y="1435"/>
                  </a:cubicBezTo>
                  <a:cubicBezTo>
                    <a:pt x="1995" y="1432"/>
                    <a:pt x="1995" y="1432"/>
                    <a:pt x="1995" y="1432"/>
                  </a:cubicBezTo>
                  <a:cubicBezTo>
                    <a:pt x="1990" y="1429"/>
                    <a:pt x="1990" y="1429"/>
                    <a:pt x="1990" y="1429"/>
                  </a:cubicBezTo>
                  <a:cubicBezTo>
                    <a:pt x="1987" y="1428"/>
                    <a:pt x="1984" y="1426"/>
                    <a:pt x="1981" y="1424"/>
                  </a:cubicBezTo>
                  <a:cubicBezTo>
                    <a:pt x="1978" y="1422"/>
                    <a:pt x="1975" y="1420"/>
                    <a:pt x="1972" y="1419"/>
                  </a:cubicBezTo>
                  <a:cubicBezTo>
                    <a:pt x="1962" y="1413"/>
                    <a:pt x="1962" y="1413"/>
                    <a:pt x="1962" y="1413"/>
                  </a:cubicBezTo>
                  <a:cubicBezTo>
                    <a:pt x="1961" y="1412"/>
                    <a:pt x="1961" y="1412"/>
                    <a:pt x="1961" y="1412"/>
                  </a:cubicBezTo>
                  <a:cubicBezTo>
                    <a:pt x="1960" y="1412"/>
                    <a:pt x="1960" y="1412"/>
                    <a:pt x="1960" y="1412"/>
                  </a:cubicBezTo>
                  <a:cubicBezTo>
                    <a:pt x="1958" y="1410"/>
                    <a:pt x="1958" y="1410"/>
                    <a:pt x="1958" y="1410"/>
                  </a:cubicBezTo>
                  <a:cubicBezTo>
                    <a:pt x="1953" y="1408"/>
                    <a:pt x="1953" y="1408"/>
                    <a:pt x="1953" y="1408"/>
                  </a:cubicBezTo>
                  <a:cubicBezTo>
                    <a:pt x="1943" y="1403"/>
                    <a:pt x="1943" y="1403"/>
                    <a:pt x="1943" y="1403"/>
                  </a:cubicBezTo>
                  <a:cubicBezTo>
                    <a:pt x="1940" y="1401"/>
                    <a:pt x="1940" y="1401"/>
                    <a:pt x="1940" y="1401"/>
                  </a:cubicBezTo>
                  <a:cubicBezTo>
                    <a:pt x="1934" y="1398"/>
                    <a:pt x="1934" y="1398"/>
                    <a:pt x="1934" y="1398"/>
                  </a:cubicBezTo>
                  <a:cubicBezTo>
                    <a:pt x="1929" y="1395"/>
                    <a:pt x="1923" y="1393"/>
                    <a:pt x="1918" y="1391"/>
                  </a:cubicBezTo>
                  <a:cubicBezTo>
                    <a:pt x="1917" y="1390"/>
                    <a:pt x="1915" y="1389"/>
                    <a:pt x="1914" y="1389"/>
                  </a:cubicBezTo>
                  <a:cubicBezTo>
                    <a:pt x="1908" y="1386"/>
                    <a:pt x="1903" y="1384"/>
                    <a:pt x="1897" y="1382"/>
                  </a:cubicBezTo>
                  <a:cubicBezTo>
                    <a:pt x="1890" y="1379"/>
                    <a:pt x="1883" y="1376"/>
                    <a:pt x="1875" y="1373"/>
                  </a:cubicBezTo>
                  <a:cubicBezTo>
                    <a:pt x="1868" y="1371"/>
                    <a:pt x="1861" y="1368"/>
                    <a:pt x="1854" y="1366"/>
                  </a:cubicBezTo>
                  <a:cubicBezTo>
                    <a:pt x="1846" y="1363"/>
                    <a:pt x="1839" y="1361"/>
                    <a:pt x="1832" y="1358"/>
                  </a:cubicBezTo>
                  <a:cubicBezTo>
                    <a:pt x="1824" y="1356"/>
                    <a:pt x="1817" y="1354"/>
                    <a:pt x="1810" y="1352"/>
                  </a:cubicBezTo>
                  <a:cubicBezTo>
                    <a:pt x="1802" y="1350"/>
                    <a:pt x="1795" y="1348"/>
                    <a:pt x="1787" y="1346"/>
                  </a:cubicBezTo>
                  <a:cubicBezTo>
                    <a:pt x="1780" y="1345"/>
                    <a:pt x="1773" y="1343"/>
                    <a:pt x="1765" y="1341"/>
                  </a:cubicBezTo>
                  <a:cubicBezTo>
                    <a:pt x="1759" y="1340"/>
                    <a:pt x="1753" y="1338"/>
                    <a:pt x="1746" y="1337"/>
                  </a:cubicBezTo>
                  <a:cubicBezTo>
                    <a:pt x="1745" y="1337"/>
                    <a:pt x="1744" y="1336"/>
                    <a:pt x="1743" y="1336"/>
                  </a:cubicBezTo>
                  <a:cubicBezTo>
                    <a:pt x="1735" y="1335"/>
                    <a:pt x="1728" y="1333"/>
                    <a:pt x="1720" y="1332"/>
                  </a:cubicBezTo>
                  <a:cubicBezTo>
                    <a:pt x="1713" y="1330"/>
                    <a:pt x="1705" y="1329"/>
                    <a:pt x="1698" y="1328"/>
                  </a:cubicBezTo>
                  <a:cubicBezTo>
                    <a:pt x="1690" y="1327"/>
                    <a:pt x="1682" y="1325"/>
                    <a:pt x="1675" y="1324"/>
                  </a:cubicBezTo>
                  <a:cubicBezTo>
                    <a:pt x="1667" y="1323"/>
                    <a:pt x="1660" y="1322"/>
                    <a:pt x="1652" y="1321"/>
                  </a:cubicBezTo>
                  <a:cubicBezTo>
                    <a:pt x="1645" y="1320"/>
                    <a:pt x="1637" y="1319"/>
                    <a:pt x="1629" y="1318"/>
                  </a:cubicBezTo>
                  <a:cubicBezTo>
                    <a:pt x="1622" y="1317"/>
                    <a:pt x="1614" y="1316"/>
                    <a:pt x="1606" y="1315"/>
                  </a:cubicBezTo>
                  <a:cubicBezTo>
                    <a:pt x="1599" y="1314"/>
                    <a:pt x="1591" y="1313"/>
                    <a:pt x="1583" y="1312"/>
                  </a:cubicBezTo>
                  <a:cubicBezTo>
                    <a:pt x="1579" y="1312"/>
                    <a:pt x="1574" y="1311"/>
                    <a:pt x="1569" y="1311"/>
                  </a:cubicBezTo>
                  <a:cubicBezTo>
                    <a:pt x="1566" y="1311"/>
                    <a:pt x="1563" y="1310"/>
                    <a:pt x="1560" y="1310"/>
                  </a:cubicBezTo>
                  <a:cubicBezTo>
                    <a:pt x="1553" y="1309"/>
                    <a:pt x="1545" y="1309"/>
                    <a:pt x="1537" y="1308"/>
                  </a:cubicBezTo>
                  <a:cubicBezTo>
                    <a:pt x="1530" y="1307"/>
                    <a:pt x="1522" y="1307"/>
                    <a:pt x="1514" y="1306"/>
                  </a:cubicBezTo>
                  <a:cubicBezTo>
                    <a:pt x="1507" y="1305"/>
                    <a:pt x="1499" y="1305"/>
                    <a:pt x="1491" y="1304"/>
                  </a:cubicBezTo>
                  <a:cubicBezTo>
                    <a:pt x="1483" y="1303"/>
                    <a:pt x="1476" y="1303"/>
                    <a:pt x="1468" y="1302"/>
                  </a:cubicBezTo>
                  <a:cubicBezTo>
                    <a:pt x="1460" y="1302"/>
                    <a:pt x="1453" y="1301"/>
                    <a:pt x="1445" y="1300"/>
                  </a:cubicBezTo>
                  <a:cubicBezTo>
                    <a:pt x="1437" y="1300"/>
                    <a:pt x="1429" y="1299"/>
                    <a:pt x="1422" y="1299"/>
                  </a:cubicBezTo>
                  <a:cubicBezTo>
                    <a:pt x="1414" y="1298"/>
                    <a:pt x="1406" y="1298"/>
                    <a:pt x="1398" y="1297"/>
                  </a:cubicBezTo>
                  <a:cubicBezTo>
                    <a:pt x="1395" y="1297"/>
                    <a:pt x="1392" y="1297"/>
                    <a:pt x="1388" y="1297"/>
                  </a:cubicBezTo>
                  <a:cubicBezTo>
                    <a:pt x="1384" y="1297"/>
                    <a:pt x="1379" y="1296"/>
                    <a:pt x="1375" y="1296"/>
                  </a:cubicBezTo>
                  <a:cubicBezTo>
                    <a:pt x="1367" y="1296"/>
                    <a:pt x="1360" y="1295"/>
                    <a:pt x="1352" y="1295"/>
                  </a:cubicBezTo>
                  <a:cubicBezTo>
                    <a:pt x="1344" y="1294"/>
                    <a:pt x="1336" y="1294"/>
                    <a:pt x="1329" y="1293"/>
                  </a:cubicBezTo>
                  <a:cubicBezTo>
                    <a:pt x="1321" y="1293"/>
                    <a:pt x="1313" y="1293"/>
                    <a:pt x="1305" y="1292"/>
                  </a:cubicBezTo>
                  <a:cubicBezTo>
                    <a:pt x="1298" y="1292"/>
                    <a:pt x="1290" y="1291"/>
                    <a:pt x="1282" y="1291"/>
                  </a:cubicBezTo>
                  <a:cubicBezTo>
                    <a:pt x="1274" y="1291"/>
                    <a:pt x="1267" y="1290"/>
                    <a:pt x="1259" y="1290"/>
                  </a:cubicBezTo>
                  <a:cubicBezTo>
                    <a:pt x="1251" y="1289"/>
                    <a:pt x="1243" y="1289"/>
                    <a:pt x="1235" y="1289"/>
                  </a:cubicBezTo>
                  <a:cubicBezTo>
                    <a:pt x="1228" y="1288"/>
                    <a:pt x="1220" y="1288"/>
                    <a:pt x="1212" y="1288"/>
                  </a:cubicBezTo>
                  <a:cubicBezTo>
                    <a:pt x="1204" y="1287"/>
                    <a:pt x="1197" y="1287"/>
                    <a:pt x="1189" y="1286"/>
                  </a:cubicBezTo>
                  <a:cubicBezTo>
                    <a:pt x="1181" y="1286"/>
                    <a:pt x="1173" y="1286"/>
                    <a:pt x="1166" y="1285"/>
                  </a:cubicBezTo>
                  <a:cubicBezTo>
                    <a:pt x="1158" y="1285"/>
                    <a:pt x="1150" y="1284"/>
                    <a:pt x="1142" y="1284"/>
                  </a:cubicBezTo>
                  <a:cubicBezTo>
                    <a:pt x="1135" y="1284"/>
                    <a:pt x="1127" y="1283"/>
                    <a:pt x="1119" y="1283"/>
                  </a:cubicBezTo>
                  <a:cubicBezTo>
                    <a:pt x="1111" y="1282"/>
                    <a:pt x="1104" y="1282"/>
                    <a:pt x="1096" y="1281"/>
                  </a:cubicBezTo>
                  <a:cubicBezTo>
                    <a:pt x="1088" y="1281"/>
                    <a:pt x="1080" y="1281"/>
                    <a:pt x="1073" y="1280"/>
                  </a:cubicBezTo>
                  <a:cubicBezTo>
                    <a:pt x="1065" y="1280"/>
                    <a:pt x="1057" y="1279"/>
                    <a:pt x="1049" y="1279"/>
                  </a:cubicBezTo>
                  <a:cubicBezTo>
                    <a:pt x="1042" y="1278"/>
                    <a:pt x="1034" y="1278"/>
                    <a:pt x="1026" y="1277"/>
                  </a:cubicBezTo>
                  <a:cubicBezTo>
                    <a:pt x="1023" y="1277"/>
                    <a:pt x="1020" y="1277"/>
                    <a:pt x="1017" y="1276"/>
                  </a:cubicBezTo>
                  <a:cubicBezTo>
                    <a:pt x="1012" y="1276"/>
                    <a:pt x="1008" y="1276"/>
                    <a:pt x="1003" y="1275"/>
                  </a:cubicBezTo>
                  <a:cubicBezTo>
                    <a:pt x="995" y="1275"/>
                    <a:pt x="988" y="1274"/>
                    <a:pt x="980" y="1274"/>
                  </a:cubicBezTo>
                  <a:cubicBezTo>
                    <a:pt x="972" y="1273"/>
                    <a:pt x="964" y="1272"/>
                    <a:pt x="957" y="1272"/>
                  </a:cubicBezTo>
                  <a:cubicBezTo>
                    <a:pt x="949" y="1271"/>
                    <a:pt x="941" y="1270"/>
                    <a:pt x="934" y="1270"/>
                  </a:cubicBezTo>
                  <a:cubicBezTo>
                    <a:pt x="926" y="1269"/>
                    <a:pt x="918" y="1268"/>
                    <a:pt x="911" y="1267"/>
                  </a:cubicBezTo>
                  <a:cubicBezTo>
                    <a:pt x="903" y="1267"/>
                    <a:pt x="895" y="1266"/>
                    <a:pt x="888" y="1265"/>
                  </a:cubicBezTo>
                  <a:cubicBezTo>
                    <a:pt x="880" y="1264"/>
                    <a:pt x="872" y="1263"/>
                    <a:pt x="865" y="1263"/>
                  </a:cubicBezTo>
                  <a:cubicBezTo>
                    <a:pt x="857" y="1262"/>
                    <a:pt x="849" y="1261"/>
                    <a:pt x="842" y="1260"/>
                  </a:cubicBezTo>
                  <a:cubicBezTo>
                    <a:pt x="837" y="1259"/>
                    <a:pt x="833" y="1259"/>
                    <a:pt x="829" y="1258"/>
                  </a:cubicBezTo>
                  <a:cubicBezTo>
                    <a:pt x="826" y="1258"/>
                    <a:pt x="822" y="1257"/>
                    <a:pt x="819" y="1257"/>
                  </a:cubicBezTo>
                  <a:cubicBezTo>
                    <a:pt x="811" y="1256"/>
                    <a:pt x="803" y="1255"/>
                    <a:pt x="796" y="1254"/>
                  </a:cubicBezTo>
                  <a:cubicBezTo>
                    <a:pt x="788" y="1253"/>
                    <a:pt x="781" y="1252"/>
                    <a:pt x="773" y="1251"/>
                  </a:cubicBezTo>
                  <a:cubicBezTo>
                    <a:pt x="765" y="1250"/>
                    <a:pt x="758" y="1249"/>
                    <a:pt x="750" y="1248"/>
                  </a:cubicBezTo>
                  <a:cubicBezTo>
                    <a:pt x="743" y="1247"/>
                    <a:pt x="735" y="1246"/>
                    <a:pt x="727" y="1244"/>
                  </a:cubicBezTo>
                  <a:cubicBezTo>
                    <a:pt x="720" y="1243"/>
                    <a:pt x="712" y="1242"/>
                    <a:pt x="705" y="1241"/>
                  </a:cubicBezTo>
                  <a:cubicBezTo>
                    <a:pt x="697" y="1240"/>
                    <a:pt x="690" y="1238"/>
                    <a:pt x="682" y="1237"/>
                  </a:cubicBezTo>
                  <a:cubicBezTo>
                    <a:pt x="674" y="1236"/>
                    <a:pt x="667" y="1235"/>
                    <a:pt x="659" y="1233"/>
                  </a:cubicBezTo>
                  <a:cubicBezTo>
                    <a:pt x="653" y="1232"/>
                    <a:pt x="646" y="1231"/>
                    <a:pt x="640" y="1230"/>
                  </a:cubicBezTo>
                  <a:cubicBezTo>
                    <a:pt x="639" y="1230"/>
                    <a:pt x="638" y="1230"/>
                    <a:pt x="637" y="1229"/>
                  </a:cubicBezTo>
                  <a:cubicBezTo>
                    <a:pt x="629" y="1228"/>
                    <a:pt x="622" y="1227"/>
                    <a:pt x="614" y="1225"/>
                  </a:cubicBezTo>
                  <a:cubicBezTo>
                    <a:pt x="607" y="1224"/>
                    <a:pt x="599" y="1222"/>
                    <a:pt x="592" y="1221"/>
                  </a:cubicBezTo>
                  <a:cubicBezTo>
                    <a:pt x="584" y="1219"/>
                    <a:pt x="577" y="1218"/>
                    <a:pt x="569" y="1216"/>
                  </a:cubicBezTo>
                  <a:cubicBezTo>
                    <a:pt x="562" y="1214"/>
                    <a:pt x="554" y="1213"/>
                    <a:pt x="547" y="1211"/>
                  </a:cubicBezTo>
                  <a:cubicBezTo>
                    <a:pt x="539" y="1209"/>
                    <a:pt x="532" y="1208"/>
                    <a:pt x="524" y="1206"/>
                  </a:cubicBezTo>
                  <a:cubicBezTo>
                    <a:pt x="517" y="1204"/>
                    <a:pt x="510" y="1202"/>
                    <a:pt x="502" y="1201"/>
                  </a:cubicBezTo>
                  <a:cubicBezTo>
                    <a:pt x="495" y="1199"/>
                    <a:pt x="487" y="1197"/>
                    <a:pt x="480" y="1195"/>
                  </a:cubicBezTo>
                  <a:cubicBezTo>
                    <a:pt x="473" y="1193"/>
                    <a:pt x="465" y="1191"/>
                    <a:pt x="458" y="1189"/>
                  </a:cubicBezTo>
                  <a:cubicBezTo>
                    <a:pt x="456" y="1188"/>
                    <a:pt x="454" y="1188"/>
                    <a:pt x="453" y="1187"/>
                  </a:cubicBezTo>
                  <a:cubicBezTo>
                    <a:pt x="447" y="1186"/>
                    <a:pt x="441" y="1184"/>
                    <a:pt x="436" y="1182"/>
                  </a:cubicBezTo>
                  <a:cubicBezTo>
                    <a:pt x="428" y="1180"/>
                    <a:pt x="421" y="1178"/>
                    <a:pt x="414" y="1176"/>
                  </a:cubicBezTo>
                  <a:cubicBezTo>
                    <a:pt x="406" y="1173"/>
                    <a:pt x="399" y="1171"/>
                    <a:pt x="392" y="1169"/>
                  </a:cubicBezTo>
                  <a:cubicBezTo>
                    <a:pt x="385" y="1166"/>
                    <a:pt x="377" y="1164"/>
                    <a:pt x="370" y="1161"/>
                  </a:cubicBezTo>
                  <a:cubicBezTo>
                    <a:pt x="367" y="1160"/>
                    <a:pt x="364" y="1159"/>
                    <a:pt x="361" y="1158"/>
                  </a:cubicBezTo>
                  <a:cubicBezTo>
                    <a:pt x="357" y="1156"/>
                    <a:pt x="353" y="1154"/>
                    <a:pt x="348" y="1153"/>
                  </a:cubicBezTo>
                  <a:cubicBezTo>
                    <a:pt x="341" y="1150"/>
                    <a:pt x="334" y="1147"/>
                    <a:pt x="327" y="1144"/>
                  </a:cubicBezTo>
                  <a:cubicBezTo>
                    <a:pt x="320" y="1141"/>
                    <a:pt x="313" y="1138"/>
                    <a:pt x="305" y="1135"/>
                  </a:cubicBezTo>
                  <a:cubicBezTo>
                    <a:pt x="298" y="1132"/>
                    <a:pt x="291" y="1129"/>
                    <a:pt x="284" y="1125"/>
                  </a:cubicBezTo>
                  <a:cubicBezTo>
                    <a:pt x="280" y="1123"/>
                    <a:pt x="276" y="1121"/>
                    <a:pt x="272" y="1119"/>
                  </a:cubicBezTo>
                  <a:cubicBezTo>
                    <a:pt x="269" y="1118"/>
                    <a:pt x="266" y="1116"/>
                    <a:pt x="263" y="1115"/>
                  </a:cubicBezTo>
                  <a:cubicBezTo>
                    <a:pt x="256" y="1111"/>
                    <a:pt x="249" y="1107"/>
                    <a:pt x="242" y="1103"/>
                  </a:cubicBezTo>
                  <a:cubicBezTo>
                    <a:pt x="235" y="1099"/>
                    <a:pt x="228" y="1095"/>
                    <a:pt x="222" y="1091"/>
                  </a:cubicBezTo>
                  <a:cubicBezTo>
                    <a:pt x="215" y="1087"/>
                    <a:pt x="208" y="1082"/>
                    <a:pt x="201" y="1077"/>
                  </a:cubicBezTo>
                  <a:cubicBezTo>
                    <a:pt x="197" y="1075"/>
                    <a:pt x="194" y="1072"/>
                    <a:pt x="190" y="1069"/>
                  </a:cubicBezTo>
                  <a:cubicBezTo>
                    <a:pt x="187" y="1067"/>
                    <a:pt x="184" y="1065"/>
                    <a:pt x="181" y="1063"/>
                  </a:cubicBezTo>
                  <a:cubicBezTo>
                    <a:pt x="174" y="1057"/>
                    <a:pt x="168" y="1052"/>
                    <a:pt x="162" y="1046"/>
                  </a:cubicBezTo>
                  <a:cubicBezTo>
                    <a:pt x="157" y="1042"/>
                    <a:pt x="153" y="1038"/>
                    <a:pt x="149" y="1034"/>
                  </a:cubicBezTo>
                  <a:cubicBezTo>
                    <a:pt x="148" y="1033"/>
                    <a:pt x="148" y="1033"/>
                    <a:pt x="148" y="1033"/>
                  </a:cubicBezTo>
                  <a:cubicBezTo>
                    <a:pt x="142" y="1026"/>
                    <a:pt x="135" y="1019"/>
                    <a:pt x="130" y="1012"/>
                  </a:cubicBezTo>
                  <a:cubicBezTo>
                    <a:pt x="128" y="1010"/>
                    <a:pt x="127" y="1008"/>
                    <a:pt x="125" y="1007"/>
                  </a:cubicBezTo>
                  <a:cubicBezTo>
                    <a:pt x="119" y="997"/>
                    <a:pt x="119" y="997"/>
                    <a:pt x="119" y="997"/>
                  </a:cubicBezTo>
                  <a:cubicBezTo>
                    <a:pt x="116" y="994"/>
                    <a:pt x="114" y="990"/>
                    <a:pt x="112" y="987"/>
                  </a:cubicBezTo>
                  <a:cubicBezTo>
                    <a:pt x="112" y="987"/>
                    <a:pt x="112" y="987"/>
                    <a:pt x="112" y="987"/>
                  </a:cubicBezTo>
                  <a:cubicBezTo>
                    <a:pt x="106" y="977"/>
                    <a:pt x="106" y="977"/>
                    <a:pt x="106" y="977"/>
                  </a:cubicBezTo>
                  <a:cubicBezTo>
                    <a:pt x="105" y="975"/>
                    <a:pt x="104" y="973"/>
                    <a:pt x="103" y="971"/>
                  </a:cubicBezTo>
                  <a:cubicBezTo>
                    <a:pt x="100" y="966"/>
                    <a:pt x="100" y="966"/>
                    <a:pt x="100" y="966"/>
                  </a:cubicBezTo>
                  <a:cubicBezTo>
                    <a:pt x="96" y="956"/>
                    <a:pt x="96" y="956"/>
                    <a:pt x="96" y="956"/>
                  </a:cubicBezTo>
                  <a:cubicBezTo>
                    <a:pt x="95" y="955"/>
                    <a:pt x="95" y="955"/>
                    <a:pt x="95" y="955"/>
                  </a:cubicBezTo>
                  <a:cubicBezTo>
                    <a:pt x="94" y="953"/>
                    <a:pt x="94" y="952"/>
                    <a:pt x="93" y="950"/>
                  </a:cubicBezTo>
                  <a:cubicBezTo>
                    <a:pt x="91" y="944"/>
                    <a:pt x="91" y="944"/>
                    <a:pt x="91" y="944"/>
                  </a:cubicBezTo>
                  <a:cubicBezTo>
                    <a:pt x="87" y="933"/>
                    <a:pt x="87" y="933"/>
                    <a:pt x="87" y="933"/>
                  </a:cubicBezTo>
                  <a:cubicBezTo>
                    <a:pt x="86" y="929"/>
                    <a:pt x="85" y="925"/>
                    <a:pt x="84" y="921"/>
                  </a:cubicBezTo>
                  <a:cubicBezTo>
                    <a:pt x="83" y="919"/>
                    <a:pt x="83" y="917"/>
                    <a:pt x="82" y="914"/>
                  </a:cubicBezTo>
                  <a:cubicBezTo>
                    <a:pt x="76" y="886"/>
                    <a:pt x="75" y="856"/>
                    <a:pt x="82" y="827"/>
                  </a:cubicBezTo>
                  <a:cubicBezTo>
                    <a:pt x="83" y="824"/>
                    <a:pt x="84" y="819"/>
                    <a:pt x="85" y="816"/>
                  </a:cubicBezTo>
                  <a:cubicBezTo>
                    <a:pt x="86" y="812"/>
                    <a:pt x="87" y="808"/>
                    <a:pt x="88" y="804"/>
                  </a:cubicBezTo>
                  <a:cubicBezTo>
                    <a:pt x="92" y="793"/>
                    <a:pt x="92" y="793"/>
                    <a:pt x="92" y="793"/>
                  </a:cubicBezTo>
                  <a:cubicBezTo>
                    <a:pt x="94" y="789"/>
                    <a:pt x="95" y="785"/>
                    <a:pt x="97" y="782"/>
                  </a:cubicBezTo>
                  <a:cubicBezTo>
                    <a:pt x="100" y="774"/>
                    <a:pt x="104" y="767"/>
                    <a:pt x="107" y="760"/>
                  </a:cubicBezTo>
                  <a:cubicBezTo>
                    <a:pt x="109" y="757"/>
                    <a:pt x="111" y="753"/>
                    <a:pt x="113" y="750"/>
                  </a:cubicBezTo>
                  <a:cubicBezTo>
                    <a:pt x="116" y="744"/>
                    <a:pt x="116" y="744"/>
                    <a:pt x="116" y="744"/>
                  </a:cubicBezTo>
                  <a:cubicBezTo>
                    <a:pt x="117" y="743"/>
                    <a:pt x="118" y="741"/>
                    <a:pt x="119" y="739"/>
                  </a:cubicBezTo>
                  <a:cubicBezTo>
                    <a:pt x="126" y="730"/>
                    <a:pt x="126" y="730"/>
                    <a:pt x="126" y="730"/>
                  </a:cubicBezTo>
                  <a:cubicBezTo>
                    <a:pt x="126" y="729"/>
                    <a:pt x="126" y="729"/>
                    <a:pt x="126" y="729"/>
                  </a:cubicBezTo>
                  <a:cubicBezTo>
                    <a:pt x="133" y="720"/>
                    <a:pt x="133" y="720"/>
                    <a:pt x="133" y="720"/>
                  </a:cubicBezTo>
                  <a:cubicBezTo>
                    <a:pt x="137" y="715"/>
                    <a:pt x="137" y="715"/>
                    <a:pt x="137" y="715"/>
                  </a:cubicBezTo>
                  <a:cubicBezTo>
                    <a:pt x="140" y="710"/>
                    <a:pt x="140" y="710"/>
                    <a:pt x="140" y="710"/>
                  </a:cubicBezTo>
                  <a:cubicBezTo>
                    <a:pt x="148" y="701"/>
                    <a:pt x="148" y="701"/>
                    <a:pt x="148" y="701"/>
                  </a:cubicBezTo>
                  <a:cubicBezTo>
                    <a:pt x="152" y="697"/>
                    <a:pt x="155" y="693"/>
                    <a:pt x="159" y="689"/>
                  </a:cubicBezTo>
                  <a:cubicBezTo>
                    <a:pt x="166" y="681"/>
                    <a:pt x="174" y="673"/>
                    <a:pt x="181" y="666"/>
                  </a:cubicBezTo>
                  <a:cubicBezTo>
                    <a:pt x="184" y="663"/>
                    <a:pt x="187" y="661"/>
                    <a:pt x="189" y="659"/>
                  </a:cubicBezTo>
                  <a:cubicBezTo>
                    <a:pt x="193" y="656"/>
                    <a:pt x="196" y="653"/>
                    <a:pt x="199" y="650"/>
                  </a:cubicBezTo>
                  <a:cubicBezTo>
                    <a:pt x="206" y="645"/>
                    <a:pt x="212" y="640"/>
                    <a:pt x="218" y="635"/>
                  </a:cubicBezTo>
                  <a:cubicBezTo>
                    <a:pt x="218" y="635"/>
                    <a:pt x="219" y="635"/>
                    <a:pt x="219" y="634"/>
                  </a:cubicBezTo>
                  <a:cubicBezTo>
                    <a:pt x="228" y="627"/>
                    <a:pt x="237" y="620"/>
                    <a:pt x="247" y="614"/>
                  </a:cubicBezTo>
                  <a:cubicBezTo>
                    <a:pt x="251" y="611"/>
                    <a:pt x="254" y="609"/>
                    <a:pt x="258" y="607"/>
                  </a:cubicBezTo>
                  <a:cubicBezTo>
                    <a:pt x="275" y="596"/>
                    <a:pt x="275" y="596"/>
                    <a:pt x="275" y="596"/>
                  </a:cubicBezTo>
                  <a:cubicBezTo>
                    <a:pt x="278" y="594"/>
                    <a:pt x="278" y="594"/>
                    <a:pt x="278" y="594"/>
                  </a:cubicBezTo>
                  <a:cubicBezTo>
                    <a:pt x="299" y="582"/>
                    <a:pt x="299" y="582"/>
                    <a:pt x="299" y="582"/>
                  </a:cubicBezTo>
                  <a:cubicBezTo>
                    <a:pt x="300" y="581"/>
                    <a:pt x="301" y="580"/>
                    <a:pt x="302" y="580"/>
                  </a:cubicBezTo>
                  <a:cubicBezTo>
                    <a:pt x="311" y="575"/>
                    <a:pt x="320" y="570"/>
                    <a:pt x="329" y="566"/>
                  </a:cubicBezTo>
                  <a:cubicBezTo>
                    <a:pt x="333" y="563"/>
                    <a:pt x="338" y="561"/>
                    <a:pt x="342" y="559"/>
                  </a:cubicBezTo>
                  <a:cubicBezTo>
                    <a:pt x="346" y="557"/>
                    <a:pt x="351" y="555"/>
                    <a:pt x="356" y="553"/>
                  </a:cubicBezTo>
                  <a:cubicBezTo>
                    <a:pt x="364" y="549"/>
                    <a:pt x="373" y="545"/>
                    <a:pt x="382" y="541"/>
                  </a:cubicBezTo>
                  <a:cubicBezTo>
                    <a:pt x="391" y="537"/>
                    <a:pt x="399" y="533"/>
                    <a:pt x="408" y="530"/>
                  </a:cubicBezTo>
                  <a:cubicBezTo>
                    <a:pt x="417" y="526"/>
                    <a:pt x="425" y="523"/>
                    <a:pt x="434" y="520"/>
                  </a:cubicBezTo>
                  <a:cubicBezTo>
                    <a:pt x="442" y="517"/>
                    <a:pt x="451" y="513"/>
                    <a:pt x="460" y="510"/>
                  </a:cubicBezTo>
                  <a:cubicBezTo>
                    <a:pt x="468" y="507"/>
                    <a:pt x="477" y="505"/>
                    <a:pt x="485" y="502"/>
                  </a:cubicBezTo>
                  <a:cubicBezTo>
                    <a:pt x="494" y="499"/>
                    <a:pt x="502" y="496"/>
                    <a:pt x="511" y="494"/>
                  </a:cubicBezTo>
                  <a:cubicBezTo>
                    <a:pt x="515" y="492"/>
                    <a:pt x="518" y="491"/>
                    <a:pt x="522" y="490"/>
                  </a:cubicBezTo>
                  <a:cubicBezTo>
                    <a:pt x="527" y="489"/>
                    <a:pt x="531" y="487"/>
                    <a:pt x="536" y="486"/>
                  </a:cubicBezTo>
                  <a:cubicBezTo>
                    <a:pt x="544" y="483"/>
                    <a:pt x="553" y="481"/>
                    <a:pt x="561" y="479"/>
                  </a:cubicBezTo>
                  <a:cubicBezTo>
                    <a:pt x="570" y="476"/>
                    <a:pt x="578" y="474"/>
                    <a:pt x="586" y="472"/>
                  </a:cubicBezTo>
                  <a:cubicBezTo>
                    <a:pt x="595" y="469"/>
                    <a:pt x="603" y="467"/>
                    <a:pt x="612" y="465"/>
                  </a:cubicBezTo>
                  <a:cubicBezTo>
                    <a:pt x="620" y="463"/>
                    <a:pt x="628" y="461"/>
                    <a:pt x="637" y="458"/>
                  </a:cubicBezTo>
                  <a:cubicBezTo>
                    <a:pt x="645" y="456"/>
                    <a:pt x="653" y="454"/>
                    <a:pt x="662" y="452"/>
                  </a:cubicBezTo>
                  <a:cubicBezTo>
                    <a:pt x="670" y="450"/>
                    <a:pt x="678" y="448"/>
                    <a:pt x="687" y="446"/>
                  </a:cubicBezTo>
                  <a:cubicBezTo>
                    <a:pt x="694" y="445"/>
                    <a:pt x="701" y="443"/>
                    <a:pt x="708" y="441"/>
                  </a:cubicBezTo>
                  <a:cubicBezTo>
                    <a:pt x="709" y="441"/>
                    <a:pt x="710" y="441"/>
                    <a:pt x="711" y="441"/>
                  </a:cubicBezTo>
                  <a:cubicBezTo>
                    <a:pt x="720" y="439"/>
                    <a:pt x="728" y="437"/>
                    <a:pt x="736" y="435"/>
                  </a:cubicBezTo>
                  <a:cubicBezTo>
                    <a:pt x="745" y="433"/>
                    <a:pt x="753" y="431"/>
                    <a:pt x="761" y="429"/>
                  </a:cubicBezTo>
                  <a:cubicBezTo>
                    <a:pt x="769" y="427"/>
                    <a:pt x="778" y="425"/>
                    <a:pt x="786" y="423"/>
                  </a:cubicBezTo>
                  <a:cubicBezTo>
                    <a:pt x="794" y="421"/>
                    <a:pt x="803" y="419"/>
                    <a:pt x="811" y="417"/>
                  </a:cubicBezTo>
                  <a:cubicBezTo>
                    <a:pt x="820" y="415"/>
                    <a:pt x="828" y="412"/>
                    <a:pt x="836" y="410"/>
                  </a:cubicBezTo>
                  <a:cubicBezTo>
                    <a:pt x="845" y="407"/>
                    <a:pt x="853" y="405"/>
                    <a:pt x="862" y="402"/>
                  </a:cubicBezTo>
                  <a:cubicBezTo>
                    <a:pt x="870" y="399"/>
                    <a:pt x="879" y="396"/>
                    <a:pt x="887" y="393"/>
                  </a:cubicBezTo>
                  <a:cubicBezTo>
                    <a:pt x="889" y="392"/>
                    <a:pt x="891" y="391"/>
                    <a:pt x="893" y="391"/>
                  </a:cubicBezTo>
                  <a:cubicBezTo>
                    <a:pt x="900" y="388"/>
                    <a:pt x="907" y="385"/>
                    <a:pt x="913" y="382"/>
                  </a:cubicBezTo>
                  <a:cubicBezTo>
                    <a:pt x="922" y="378"/>
                    <a:pt x="931" y="374"/>
                    <a:pt x="940" y="369"/>
                  </a:cubicBezTo>
                  <a:cubicBezTo>
                    <a:pt x="949" y="365"/>
                    <a:pt x="958" y="359"/>
                    <a:pt x="967" y="354"/>
                  </a:cubicBezTo>
                  <a:cubicBezTo>
                    <a:pt x="971" y="351"/>
                    <a:pt x="975" y="349"/>
                    <a:pt x="978" y="347"/>
                  </a:cubicBezTo>
                  <a:cubicBezTo>
                    <a:pt x="988" y="340"/>
                    <a:pt x="988" y="340"/>
                    <a:pt x="988" y="340"/>
                  </a:cubicBezTo>
                  <a:cubicBezTo>
                    <a:pt x="990" y="338"/>
                    <a:pt x="993" y="336"/>
                    <a:pt x="995" y="334"/>
                  </a:cubicBezTo>
                  <a:cubicBezTo>
                    <a:pt x="996" y="334"/>
                    <a:pt x="997" y="333"/>
                    <a:pt x="998" y="332"/>
                  </a:cubicBezTo>
                  <a:cubicBezTo>
                    <a:pt x="1004" y="327"/>
                    <a:pt x="1010" y="323"/>
                    <a:pt x="1016" y="317"/>
                  </a:cubicBezTo>
                  <a:cubicBezTo>
                    <a:pt x="1019" y="314"/>
                    <a:pt x="1022" y="311"/>
                    <a:pt x="1025" y="308"/>
                  </a:cubicBezTo>
                  <a:cubicBezTo>
                    <a:pt x="1033" y="299"/>
                    <a:pt x="1040" y="290"/>
                    <a:pt x="1046" y="279"/>
                  </a:cubicBezTo>
                  <a:cubicBezTo>
                    <a:pt x="1053" y="265"/>
                    <a:pt x="1057" y="248"/>
                    <a:pt x="1056" y="232"/>
                  </a:cubicBezTo>
                  <a:cubicBezTo>
                    <a:pt x="1055" y="224"/>
                    <a:pt x="1054" y="216"/>
                    <a:pt x="1051" y="208"/>
                  </a:cubicBezTo>
                  <a:cubicBezTo>
                    <a:pt x="1050" y="205"/>
                    <a:pt x="1050" y="205"/>
                    <a:pt x="1050" y="205"/>
                  </a:cubicBezTo>
                  <a:cubicBezTo>
                    <a:pt x="1050" y="205"/>
                    <a:pt x="1050" y="204"/>
                    <a:pt x="1050" y="204"/>
                  </a:cubicBezTo>
                  <a:cubicBezTo>
                    <a:pt x="1050" y="203"/>
                    <a:pt x="1049" y="203"/>
                    <a:pt x="1049" y="202"/>
                  </a:cubicBezTo>
                  <a:cubicBezTo>
                    <a:pt x="1047" y="197"/>
                    <a:pt x="1047" y="197"/>
                    <a:pt x="1047" y="197"/>
                  </a:cubicBezTo>
                  <a:cubicBezTo>
                    <a:pt x="1045" y="191"/>
                    <a:pt x="1045" y="191"/>
                    <a:pt x="1045" y="191"/>
                  </a:cubicBezTo>
                  <a:cubicBezTo>
                    <a:pt x="1044" y="190"/>
                    <a:pt x="1043" y="188"/>
                    <a:pt x="1042" y="186"/>
                  </a:cubicBezTo>
                  <a:cubicBezTo>
                    <a:pt x="1039" y="181"/>
                    <a:pt x="1037" y="176"/>
                    <a:pt x="1034" y="172"/>
                  </a:cubicBezTo>
                  <a:cubicBezTo>
                    <a:pt x="1028" y="163"/>
                    <a:pt x="1022" y="155"/>
                    <a:pt x="1016" y="148"/>
                  </a:cubicBezTo>
                  <a:cubicBezTo>
                    <a:pt x="1013" y="145"/>
                    <a:pt x="1009" y="141"/>
                    <a:pt x="1006" y="138"/>
                  </a:cubicBezTo>
                  <a:cubicBezTo>
                    <a:pt x="1001" y="134"/>
                    <a:pt x="997" y="129"/>
                    <a:pt x="992" y="125"/>
                  </a:cubicBezTo>
                  <a:cubicBezTo>
                    <a:pt x="986" y="121"/>
                    <a:pt x="981" y="116"/>
                    <a:pt x="975" y="112"/>
                  </a:cubicBezTo>
                  <a:cubicBezTo>
                    <a:pt x="974" y="112"/>
                    <a:pt x="973" y="111"/>
                    <a:pt x="972" y="110"/>
                  </a:cubicBezTo>
                  <a:cubicBezTo>
                    <a:pt x="965" y="106"/>
                    <a:pt x="958" y="102"/>
                    <a:pt x="951" y="98"/>
                  </a:cubicBezTo>
                  <a:cubicBezTo>
                    <a:pt x="945" y="95"/>
                    <a:pt x="940" y="92"/>
                    <a:pt x="934" y="89"/>
                  </a:cubicBezTo>
                  <a:cubicBezTo>
                    <a:pt x="933" y="89"/>
                    <a:pt x="931" y="88"/>
                    <a:pt x="930" y="87"/>
                  </a:cubicBezTo>
                  <a:cubicBezTo>
                    <a:pt x="923" y="84"/>
                    <a:pt x="916" y="81"/>
                    <a:pt x="909" y="78"/>
                  </a:cubicBezTo>
                  <a:cubicBezTo>
                    <a:pt x="903" y="76"/>
                    <a:pt x="897" y="74"/>
                    <a:pt x="891" y="72"/>
                  </a:cubicBezTo>
                  <a:cubicBezTo>
                    <a:pt x="889" y="71"/>
                    <a:pt x="888" y="71"/>
                    <a:pt x="887" y="71"/>
                  </a:cubicBezTo>
                  <a:cubicBezTo>
                    <a:pt x="880" y="68"/>
                    <a:pt x="872" y="66"/>
                    <a:pt x="865" y="64"/>
                  </a:cubicBezTo>
                  <a:cubicBezTo>
                    <a:pt x="857" y="62"/>
                    <a:pt x="850" y="60"/>
                    <a:pt x="843" y="58"/>
                  </a:cubicBezTo>
                  <a:cubicBezTo>
                    <a:pt x="835" y="57"/>
                    <a:pt x="828" y="55"/>
                    <a:pt x="820" y="53"/>
                  </a:cubicBezTo>
                  <a:cubicBezTo>
                    <a:pt x="814" y="52"/>
                    <a:pt x="808" y="51"/>
                    <a:pt x="801" y="50"/>
                  </a:cubicBezTo>
                  <a:cubicBezTo>
                    <a:pt x="800" y="49"/>
                    <a:pt x="799" y="49"/>
                    <a:pt x="798" y="49"/>
                  </a:cubicBezTo>
                  <a:cubicBezTo>
                    <a:pt x="790" y="48"/>
                    <a:pt x="783" y="47"/>
                    <a:pt x="775" y="45"/>
                  </a:cubicBezTo>
                  <a:cubicBezTo>
                    <a:pt x="767" y="44"/>
                    <a:pt x="760" y="43"/>
                    <a:pt x="752" y="42"/>
                  </a:cubicBezTo>
                  <a:cubicBezTo>
                    <a:pt x="744" y="41"/>
                    <a:pt x="737" y="40"/>
                    <a:pt x="729" y="40"/>
                  </a:cubicBezTo>
                  <a:cubicBezTo>
                    <a:pt x="722" y="39"/>
                    <a:pt x="714" y="38"/>
                    <a:pt x="706" y="37"/>
                  </a:cubicBezTo>
                  <a:cubicBezTo>
                    <a:pt x="698" y="36"/>
                    <a:pt x="691" y="36"/>
                    <a:pt x="683" y="35"/>
                  </a:cubicBezTo>
                  <a:cubicBezTo>
                    <a:pt x="675" y="34"/>
                    <a:pt x="668" y="34"/>
                    <a:pt x="660" y="33"/>
                  </a:cubicBezTo>
                  <a:cubicBezTo>
                    <a:pt x="652" y="33"/>
                    <a:pt x="645" y="32"/>
                    <a:pt x="637" y="32"/>
                  </a:cubicBezTo>
                  <a:cubicBezTo>
                    <a:pt x="631" y="31"/>
                    <a:pt x="626" y="31"/>
                    <a:pt x="621" y="30"/>
                  </a:cubicBezTo>
                  <a:cubicBezTo>
                    <a:pt x="618" y="30"/>
                    <a:pt x="616" y="30"/>
                    <a:pt x="614" y="30"/>
                  </a:cubicBezTo>
                  <a:cubicBezTo>
                    <a:pt x="606" y="29"/>
                    <a:pt x="598" y="29"/>
                    <a:pt x="591" y="28"/>
                  </a:cubicBezTo>
                  <a:cubicBezTo>
                    <a:pt x="583" y="27"/>
                    <a:pt x="575" y="27"/>
                    <a:pt x="567" y="26"/>
                  </a:cubicBezTo>
                  <a:cubicBezTo>
                    <a:pt x="560" y="26"/>
                    <a:pt x="552" y="25"/>
                    <a:pt x="544" y="25"/>
                  </a:cubicBezTo>
                  <a:cubicBezTo>
                    <a:pt x="536" y="24"/>
                    <a:pt x="529" y="24"/>
                    <a:pt x="521" y="23"/>
                  </a:cubicBezTo>
                  <a:cubicBezTo>
                    <a:pt x="513" y="23"/>
                    <a:pt x="505" y="22"/>
                    <a:pt x="498" y="22"/>
                  </a:cubicBezTo>
                  <a:cubicBezTo>
                    <a:pt x="490" y="22"/>
                    <a:pt x="482" y="21"/>
                    <a:pt x="474" y="21"/>
                  </a:cubicBezTo>
                  <a:cubicBezTo>
                    <a:pt x="467" y="20"/>
                    <a:pt x="459" y="20"/>
                    <a:pt x="451" y="20"/>
                  </a:cubicBezTo>
                  <a:cubicBezTo>
                    <a:pt x="448" y="19"/>
                    <a:pt x="446" y="19"/>
                    <a:pt x="443" y="19"/>
                  </a:cubicBezTo>
                  <a:cubicBezTo>
                    <a:pt x="438" y="19"/>
                    <a:pt x="433" y="19"/>
                    <a:pt x="428" y="19"/>
                  </a:cubicBezTo>
                  <a:cubicBezTo>
                    <a:pt x="420" y="18"/>
                    <a:pt x="412" y="18"/>
                    <a:pt x="404" y="17"/>
                  </a:cubicBezTo>
                  <a:cubicBezTo>
                    <a:pt x="397" y="17"/>
                    <a:pt x="389" y="17"/>
                    <a:pt x="381" y="16"/>
                  </a:cubicBezTo>
                  <a:cubicBezTo>
                    <a:pt x="373" y="16"/>
                    <a:pt x="366" y="16"/>
                    <a:pt x="358" y="15"/>
                  </a:cubicBezTo>
                  <a:cubicBezTo>
                    <a:pt x="350" y="15"/>
                    <a:pt x="342" y="15"/>
                    <a:pt x="335" y="14"/>
                  </a:cubicBezTo>
                  <a:cubicBezTo>
                    <a:pt x="327" y="14"/>
                    <a:pt x="319" y="14"/>
                    <a:pt x="311" y="13"/>
                  </a:cubicBezTo>
                  <a:cubicBezTo>
                    <a:pt x="303" y="13"/>
                    <a:pt x="296" y="13"/>
                    <a:pt x="288" y="12"/>
                  </a:cubicBezTo>
                  <a:cubicBezTo>
                    <a:pt x="280" y="12"/>
                    <a:pt x="272" y="11"/>
                    <a:pt x="265" y="11"/>
                  </a:cubicBezTo>
                  <a:cubicBezTo>
                    <a:pt x="257" y="11"/>
                    <a:pt x="249" y="10"/>
                    <a:pt x="241" y="10"/>
                  </a:cubicBezTo>
                  <a:cubicBezTo>
                    <a:pt x="233" y="10"/>
                    <a:pt x="226" y="9"/>
                    <a:pt x="218" y="9"/>
                  </a:cubicBezTo>
                  <a:cubicBezTo>
                    <a:pt x="210" y="9"/>
                    <a:pt x="202" y="8"/>
                    <a:pt x="195" y="8"/>
                  </a:cubicBezTo>
                  <a:cubicBezTo>
                    <a:pt x="187" y="8"/>
                    <a:pt x="179" y="7"/>
                    <a:pt x="171" y="7"/>
                  </a:cubicBezTo>
                  <a:cubicBezTo>
                    <a:pt x="163" y="7"/>
                    <a:pt x="156" y="6"/>
                    <a:pt x="148" y="6"/>
                  </a:cubicBezTo>
                  <a:cubicBezTo>
                    <a:pt x="140" y="6"/>
                    <a:pt x="132" y="5"/>
                    <a:pt x="125" y="5"/>
                  </a:cubicBezTo>
                  <a:cubicBezTo>
                    <a:pt x="117" y="4"/>
                    <a:pt x="109" y="4"/>
                    <a:pt x="101" y="4"/>
                  </a:cubicBezTo>
                  <a:cubicBezTo>
                    <a:pt x="101" y="4"/>
                    <a:pt x="100" y="4"/>
                    <a:pt x="99" y="4"/>
                  </a:cubicBezTo>
                  <a:cubicBezTo>
                    <a:pt x="92" y="3"/>
                    <a:pt x="85" y="3"/>
                    <a:pt x="78" y="3"/>
                  </a:cubicBezTo>
                  <a:cubicBezTo>
                    <a:pt x="70" y="2"/>
                    <a:pt x="62" y="2"/>
                    <a:pt x="55" y="2"/>
                  </a:cubicBezTo>
                  <a:cubicBezTo>
                    <a:pt x="47" y="1"/>
                    <a:pt x="39" y="1"/>
                    <a:pt x="31" y="1"/>
                  </a:cubicBezTo>
                  <a:cubicBezTo>
                    <a:pt x="24" y="1"/>
                    <a:pt x="16" y="0"/>
                    <a:pt x="8" y="0"/>
                  </a:cubicBezTo>
                  <a:cubicBezTo>
                    <a:pt x="5" y="0"/>
                    <a:pt x="3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5" y="8"/>
                    <a:pt x="9" y="8"/>
                    <a:pt x="14" y="8"/>
                  </a:cubicBezTo>
                  <a:cubicBezTo>
                    <a:pt x="21" y="9"/>
                    <a:pt x="29" y="9"/>
                    <a:pt x="37" y="9"/>
                  </a:cubicBezTo>
                  <a:cubicBezTo>
                    <a:pt x="45" y="10"/>
                    <a:pt x="52" y="10"/>
                    <a:pt x="60" y="10"/>
                  </a:cubicBezTo>
                  <a:cubicBezTo>
                    <a:pt x="68" y="11"/>
                    <a:pt x="76" y="11"/>
                    <a:pt x="83" y="11"/>
                  </a:cubicBezTo>
                  <a:cubicBezTo>
                    <a:pt x="90" y="12"/>
                    <a:pt x="96" y="12"/>
                    <a:pt x="103" y="12"/>
                  </a:cubicBezTo>
                  <a:cubicBezTo>
                    <a:pt x="104" y="12"/>
                    <a:pt x="105" y="12"/>
                    <a:pt x="107" y="13"/>
                  </a:cubicBezTo>
                  <a:cubicBezTo>
                    <a:pt x="115" y="13"/>
                    <a:pt x="122" y="13"/>
                    <a:pt x="130" y="14"/>
                  </a:cubicBezTo>
                  <a:cubicBezTo>
                    <a:pt x="138" y="14"/>
                    <a:pt x="146" y="14"/>
                    <a:pt x="153" y="15"/>
                  </a:cubicBezTo>
                  <a:cubicBezTo>
                    <a:pt x="161" y="15"/>
                    <a:pt x="169" y="15"/>
                    <a:pt x="177" y="16"/>
                  </a:cubicBezTo>
                  <a:cubicBezTo>
                    <a:pt x="184" y="16"/>
                    <a:pt x="192" y="17"/>
                    <a:pt x="200" y="17"/>
                  </a:cubicBezTo>
                  <a:cubicBezTo>
                    <a:pt x="208" y="17"/>
                    <a:pt x="215" y="18"/>
                    <a:pt x="223" y="18"/>
                  </a:cubicBezTo>
                  <a:cubicBezTo>
                    <a:pt x="231" y="18"/>
                    <a:pt x="239" y="19"/>
                    <a:pt x="246" y="19"/>
                  </a:cubicBezTo>
                  <a:cubicBezTo>
                    <a:pt x="254" y="20"/>
                    <a:pt x="262" y="20"/>
                    <a:pt x="270" y="20"/>
                  </a:cubicBezTo>
                  <a:cubicBezTo>
                    <a:pt x="277" y="21"/>
                    <a:pt x="285" y="21"/>
                    <a:pt x="293" y="21"/>
                  </a:cubicBezTo>
                  <a:cubicBezTo>
                    <a:pt x="301" y="22"/>
                    <a:pt x="308" y="22"/>
                    <a:pt x="316" y="22"/>
                  </a:cubicBezTo>
                  <a:cubicBezTo>
                    <a:pt x="324" y="23"/>
                    <a:pt x="332" y="23"/>
                    <a:pt x="339" y="24"/>
                  </a:cubicBezTo>
                  <a:cubicBezTo>
                    <a:pt x="347" y="24"/>
                    <a:pt x="355" y="24"/>
                    <a:pt x="363" y="25"/>
                  </a:cubicBezTo>
                  <a:cubicBezTo>
                    <a:pt x="370" y="25"/>
                    <a:pt x="378" y="25"/>
                    <a:pt x="386" y="26"/>
                  </a:cubicBezTo>
                  <a:cubicBezTo>
                    <a:pt x="394" y="26"/>
                    <a:pt x="401" y="26"/>
                    <a:pt x="409" y="27"/>
                  </a:cubicBezTo>
                  <a:cubicBezTo>
                    <a:pt x="417" y="27"/>
                    <a:pt x="425" y="28"/>
                    <a:pt x="432" y="28"/>
                  </a:cubicBezTo>
                  <a:cubicBezTo>
                    <a:pt x="437" y="28"/>
                    <a:pt x="442" y="28"/>
                    <a:pt x="447" y="29"/>
                  </a:cubicBezTo>
                  <a:cubicBezTo>
                    <a:pt x="450" y="29"/>
                    <a:pt x="453" y="29"/>
                    <a:pt x="456" y="29"/>
                  </a:cubicBezTo>
                  <a:cubicBezTo>
                    <a:pt x="463" y="29"/>
                    <a:pt x="471" y="30"/>
                    <a:pt x="479" y="30"/>
                  </a:cubicBezTo>
                  <a:cubicBezTo>
                    <a:pt x="487" y="31"/>
                    <a:pt x="494" y="31"/>
                    <a:pt x="502" y="32"/>
                  </a:cubicBezTo>
                  <a:cubicBezTo>
                    <a:pt x="510" y="32"/>
                    <a:pt x="518" y="32"/>
                    <a:pt x="525" y="33"/>
                  </a:cubicBezTo>
                  <a:cubicBezTo>
                    <a:pt x="533" y="33"/>
                    <a:pt x="541" y="34"/>
                    <a:pt x="549" y="34"/>
                  </a:cubicBezTo>
                  <a:cubicBezTo>
                    <a:pt x="556" y="35"/>
                    <a:pt x="564" y="36"/>
                    <a:pt x="572" y="36"/>
                  </a:cubicBezTo>
                  <a:cubicBezTo>
                    <a:pt x="579" y="37"/>
                    <a:pt x="587" y="37"/>
                    <a:pt x="595" y="38"/>
                  </a:cubicBezTo>
                  <a:cubicBezTo>
                    <a:pt x="603" y="38"/>
                    <a:pt x="610" y="39"/>
                    <a:pt x="618" y="40"/>
                  </a:cubicBezTo>
                  <a:cubicBezTo>
                    <a:pt x="620" y="40"/>
                    <a:pt x="622" y="40"/>
                    <a:pt x="624" y="40"/>
                  </a:cubicBezTo>
                  <a:cubicBezTo>
                    <a:pt x="630" y="41"/>
                    <a:pt x="635" y="41"/>
                    <a:pt x="641" y="41"/>
                  </a:cubicBezTo>
                  <a:cubicBezTo>
                    <a:pt x="649" y="42"/>
                    <a:pt x="656" y="43"/>
                    <a:pt x="664" y="43"/>
                  </a:cubicBezTo>
                  <a:cubicBezTo>
                    <a:pt x="672" y="44"/>
                    <a:pt x="679" y="45"/>
                    <a:pt x="687" y="45"/>
                  </a:cubicBezTo>
                  <a:cubicBezTo>
                    <a:pt x="695" y="46"/>
                    <a:pt x="703" y="47"/>
                    <a:pt x="710" y="47"/>
                  </a:cubicBezTo>
                  <a:cubicBezTo>
                    <a:pt x="718" y="48"/>
                    <a:pt x="726" y="49"/>
                    <a:pt x="733" y="50"/>
                  </a:cubicBezTo>
                  <a:cubicBezTo>
                    <a:pt x="741" y="51"/>
                    <a:pt x="748" y="52"/>
                    <a:pt x="756" y="53"/>
                  </a:cubicBezTo>
                  <a:cubicBezTo>
                    <a:pt x="764" y="54"/>
                    <a:pt x="771" y="55"/>
                    <a:pt x="779" y="56"/>
                  </a:cubicBezTo>
                  <a:cubicBezTo>
                    <a:pt x="786" y="57"/>
                    <a:pt x="794" y="58"/>
                    <a:pt x="801" y="59"/>
                  </a:cubicBezTo>
                  <a:cubicBezTo>
                    <a:pt x="802" y="60"/>
                    <a:pt x="803" y="60"/>
                    <a:pt x="804" y="60"/>
                  </a:cubicBezTo>
                  <a:cubicBezTo>
                    <a:pt x="811" y="61"/>
                    <a:pt x="817" y="62"/>
                    <a:pt x="824" y="64"/>
                  </a:cubicBezTo>
                  <a:cubicBezTo>
                    <a:pt x="831" y="65"/>
                    <a:pt x="839" y="67"/>
                    <a:pt x="846" y="69"/>
                  </a:cubicBezTo>
                  <a:cubicBezTo>
                    <a:pt x="854" y="71"/>
                    <a:pt x="861" y="73"/>
                    <a:pt x="868" y="75"/>
                  </a:cubicBezTo>
                  <a:cubicBezTo>
                    <a:pt x="876" y="77"/>
                    <a:pt x="883" y="79"/>
                    <a:pt x="890" y="81"/>
                  </a:cubicBezTo>
                  <a:cubicBezTo>
                    <a:pt x="891" y="82"/>
                    <a:pt x="892" y="82"/>
                    <a:pt x="893" y="82"/>
                  </a:cubicBezTo>
                  <a:cubicBezTo>
                    <a:pt x="899" y="84"/>
                    <a:pt x="906" y="87"/>
                    <a:pt x="912" y="89"/>
                  </a:cubicBezTo>
                  <a:cubicBezTo>
                    <a:pt x="919" y="92"/>
                    <a:pt x="926" y="95"/>
                    <a:pt x="933" y="98"/>
                  </a:cubicBezTo>
                  <a:cubicBezTo>
                    <a:pt x="934" y="99"/>
                    <a:pt x="935" y="99"/>
                    <a:pt x="935" y="99"/>
                  </a:cubicBezTo>
                  <a:cubicBezTo>
                    <a:pt x="942" y="102"/>
                    <a:pt x="948" y="106"/>
                    <a:pt x="954" y="109"/>
                  </a:cubicBezTo>
                  <a:cubicBezTo>
                    <a:pt x="961" y="113"/>
                    <a:pt x="968" y="117"/>
                    <a:pt x="975" y="122"/>
                  </a:cubicBezTo>
                  <a:cubicBezTo>
                    <a:pt x="975" y="122"/>
                    <a:pt x="975" y="122"/>
                    <a:pt x="975" y="122"/>
                  </a:cubicBezTo>
                  <a:cubicBezTo>
                    <a:pt x="982" y="127"/>
                    <a:pt x="988" y="132"/>
                    <a:pt x="995" y="137"/>
                  </a:cubicBezTo>
                  <a:cubicBezTo>
                    <a:pt x="997" y="139"/>
                    <a:pt x="999" y="141"/>
                    <a:pt x="1001" y="143"/>
                  </a:cubicBezTo>
                  <a:cubicBezTo>
                    <a:pt x="1003" y="145"/>
                    <a:pt x="1004" y="146"/>
                    <a:pt x="1006" y="148"/>
                  </a:cubicBezTo>
                  <a:cubicBezTo>
                    <a:pt x="1007" y="149"/>
                    <a:pt x="1008" y="150"/>
                    <a:pt x="1009" y="152"/>
                  </a:cubicBezTo>
                  <a:cubicBezTo>
                    <a:pt x="1016" y="159"/>
                    <a:pt x="1022" y="168"/>
                    <a:pt x="1027" y="176"/>
                  </a:cubicBezTo>
                  <a:cubicBezTo>
                    <a:pt x="1028" y="179"/>
                    <a:pt x="1030" y="182"/>
                    <a:pt x="1032" y="185"/>
                  </a:cubicBezTo>
                  <a:cubicBezTo>
                    <a:pt x="1032" y="187"/>
                    <a:pt x="1033" y="188"/>
                    <a:pt x="1034" y="190"/>
                  </a:cubicBezTo>
                  <a:cubicBezTo>
                    <a:pt x="1036" y="195"/>
                    <a:pt x="1036" y="195"/>
                    <a:pt x="1036" y="195"/>
                  </a:cubicBezTo>
                  <a:cubicBezTo>
                    <a:pt x="1039" y="201"/>
                    <a:pt x="1039" y="201"/>
                    <a:pt x="1039" y="201"/>
                  </a:cubicBezTo>
                  <a:cubicBezTo>
                    <a:pt x="1039" y="202"/>
                    <a:pt x="1039" y="203"/>
                    <a:pt x="1040" y="203"/>
                  </a:cubicBezTo>
                  <a:cubicBezTo>
                    <a:pt x="1041" y="206"/>
                    <a:pt x="1041" y="206"/>
                    <a:pt x="1041" y="206"/>
                  </a:cubicBezTo>
                  <a:cubicBezTo>
                    <a:pt x="1041" y="208"/>
                    <a:pt x="1042" y="210"/>
                    <a:pt x="1042" y="212"/>
                  </a:cubicBezTo>
                  <a:cubicBezTo>
                    <a:pt x="1043" y="217"/>
                    <a:pt x="1044" y="223"/>
                    <a:pt x="1045" y="228"/>
                  </a:cubicBezTo>
                  <a:cubicBezTo>
                    <a:pt x="1045" y="243"/>
                    <a:pt x="1042" y="258"/>
                    <a:pt x="1035" y="272"/>
                  </a:cubicBezTo>
                  <a:cubicBezTo>
                    <a:pt x="1032" y="278"/>
                    <a:pt x="1028" y="284"/>
                    <a:pt x="1024" y="290"/>
                  </a:cubicBezTo>
                  <a:cubicBezTo>
                    <a:pt x="1015" y="301"/>
                    <a:pt x="1004" y="311"/>
                    <a:pt x="993" y="320"/>
                  </a:cubicBezTo>
                  <a:cubicBezTo>
                    <a:pt x="986" y="325"/>
                    <a:pt x="978" y="331"/>
                    <a:pt x="970" y="336"/>
                  </a:cubicBezTo>
                  <a:cubicBezTo>
                    <a:pt x="968" y="338"/>
                    <a:pt x="966" y="339"/>
                    <a:pt x="965" y="340"/>
                  </a:cubicBezTo>
                  <a:cubicBezTo>
                    <a:pt x="956" y="346"/>
                    <a:pt x="947" y="351"/>
                    <a:pt x="937" y="356"/>
                  </a:cubicBezTo>
                  <a:cubicBezTo>
                    <a:pt x="929" y="361"/>
                    <a:pt x="920" y="365"/>
                    <a:pt x="911" y="369"/>
                  </a:cubicBezTo>
                  <a:cubicBezTo>
                    <a:pt x="903" y="373"/>
                    <a:pt x="895" y="376"/>
                    <a:pt x="887" y="379"/>
                  </a:cubicBezTo>
                  <a:cubicBezTo>
                    <a:pt x="886" y="380"/>
                    <a:pt x="885" y="380"/>
                    <a:pt x="884" y="380"/>
                  </a:cubicBezTo>
                  <a:cubicBezTo>
                    <a:pt x="876" y="383"/>
                    <a:pt x="867" y="387"/>
                    <a:pt x="859" y="389"/>
                  </a:cubicBezTo>
                  <a:cubicBezTo>
                    <a:pt x="850" y="392"/>
                    <a:pt x="842" y="395"/>
                    <a:pt x="833" y="397"/>
                  </a:cubicBezTo>
                  <a:cubicBezTo>
                    <a:pt x="825" y="400"/>
                    <a:pt x="816" y="402"/>
                    <a:pt x="808" y="405"/>
                  </a:cubicBezTo>
                  <a:cubicBezTo>
                    <a:pt x="800" y="407"/>
                    <a:pt x="791" y="409"/>
                    <a:pt x="783" y="411"/>
                  </a:cubicBezTo>
                  <a:cubicBezTo>
                    <a:pt x="775" y="413"/>
                    <a:pt x="766" y="415"/>
                    <a:pt x="758" y="417"/>
                  </a:cubicBezTo>
                  <a:cubicBezTo>
                    <a:pt x="750" y="419"/>
                    <a:pt x="741" y="421"/>
                    <a:pt x="733" y="423"/>
                  </a:cubicBezTo>
                  <a:cubicBezTo>
                    <a:pt x="725" y="424"/>
                    <a:pt x="716" y="426"/>
                    <a:pt x="708" y="428"/>
                  </a:cubicBezTo>
                  <a:cubicBezTo>
                    <a:pt x="706" y="429"/>
                    <a:pt x="704" y="429"/>
                    <a:pt x="703" y="429"/>
                  </a:cubicBezTo>
                  <a:cubicBezTo>
                    <a:pt x="696" y="431"/>
                    <a:pt x="690" y="432"/>
                    <a:pt x="683" y="434"/>
                  </a:cubicBezTo>
                  <a:cubicBezTo>
                    <a:pt x="675" y="436"/>
                    <a:pt x="667" y="438"/>
                    <a:pt x="658" y="440"/>
                  </a:cubicBezTo>
                  <a:cubicBezTo>
                    <a:pt x="650" y="442"/>
                    <a:pt x="642" y="444"/>
                    <a:pt x="633" y="446"/>
                  </a:cubicBezTo>
                  <a:cubicBezTo>
                    <a:pt x="625" y="448"/>
                    <a:pt x="617" y="450"/>
                    <a:pt x="608" y="452"/>
                  </a:cubicBezTo>
                  <a:cubicBezTo>
                    <a:pt x="600" y="454"/>
                    <a:pt x="591" y="456"/>
                    <a:pt x="583" y="459"/>
                  </a:cubicBezTo>
                  <a:cubicBezTo>
                    <a:pt x="575" y="461"/>
                    <a:pt x="566" y="463"/>
                    <a:pt x="558" y="466"/>
                  </a:cubicBezTo>
                  <a:cubicBezTo>
                    <a:pt x="549" y="468"/>
                    <a:pt x="541" y="470"/>
                    <a:pt x="533" y="473"/>
                  </a:cubicBezTo>
                  <a:cubicBezTo>
                    <a:pt x="527" y="474"/>
                    <a:pt x="521" y="476"/>
                    <a:pt x="516" y="478"/>
                  </a:cubicBezTo>
                  <a:cubicBezTo>
                    <a:pt x="513" y="479"/>
                    <a:pt x="510" y="479"/>
                    <a:pt x="507" y="480"/>
                  </a:cubicBezTo>
                  <a:cubicBezTo>
                    <a:pt x="499" y="483"/>
                    <a:pt x="490" y="486"/>
                    <a:pt x="482" y="488"/>
                  </a:cubicBezTo>
                  <a:cubicBezTo>
                    <a:pt x="473" y="491"/>
                    <a:pt x="465" y="494"/>
                    <a:pt x="456" y="497"/>
                  </a:cubicBezTo>
                  <a:cubicBezTo>
                    <a:pt x="448" y="500"/>
                    <a:pt x="439" y="503"/>
                    <a:pt x="430" y="506"/>
                  </a:cubicBezTo>
                  <a:cubicBezTo>
                    <a:pt x="422" y="509"/>
                    <a:pt x="413" y="513"/>
                    <a:pt x="405" y="516"/>
                  </a:cubicBezTo>
                  <a:cubicBezTo>
                    <a:pt x="396" y="520"/>
                    <a:pt x="387" y="523"/>
                    <a:pt x="378" y="527"/>
                  </a:cubicBezTo>
                  <a:cubicBezTo>
                    <a:pt x="370" y="531"/>
                    <a:pt x="361" y="534"/>
                    <a:pt x="352" y="538"/>
                  </a:cubicBezTo>
                  <a:cubicBezTo>
                    <a:pt x="346" y="541"/>
                    <a:pt x="340" y="544"/>
                    <a:pt x="334" y="547"/>
                  </a:cubicBezTo>
                  <a:cubicBezTo>
                    <a:pt x="331" y="548"/>
                    <a:pt x="328" y="550"/>
                    <a:pt x="326" y="551"/>
                  </a:cubicBezTo>
                  <a:cubicBezTo>
                    <a:pt x="317" y="556"/>
                    <a:pt x="308" y="560"/>
                    <a:pt x="299" y="565"/>
                  </a:cubicBezTo>
                  <a:cubicBezTo>
                    <a:pt x="296" y="567"/>
                    <a:pt x="293" y="568"/>
                    <a:pt x="290" y="570"/>
                  </a:cubicBezTo>
                  <a:cubicBezTo>
                    <a:pt x="271" y="581"/>
                    <a:pt x="271" y="581"/>
                    <a:pt x="271" y="581"/>
                  </a:cubicBezTo>
                  <a:cubicBezTo>
                    <a:pt x="269" y="582"/>
                    <a:pt x="269" y="582"/>
                    <a:pt x="269" y="582"/>
                  </a:cubicBezTo>
                  <a:cubicBezTo>
                    <a:pt x="249" y="595"/>
                    <a:pt x="249" y="595"/>
                    <a:pt x="249" y="595"/>
                  </a:cubicBezTo>
                  <a:cubicBezTo>
                    <a:pt x="247" y="596"/>
                    <a:pt x="245" y="597"/>
                    <a:pt x="244" y="598"/>
                  </a:cubicBezTo>
                  <a:cubicBezTo>
                    <a:pt x="234" y="605"/>
                    <a:pt x="225" y="611"/>
                    <a:pt x="215" y="618"/>
                  </a:cubicBezTo>
                  <a:cubicBezTo>
                    <a:pt x="213" y="620"/>
                    <a:pt x="211" y="621"/>
                    <a:pt x="209" y="623"/>
                  </a:cubicBezTo>
                  <a:cubicBezTo>
                    <a:pt x="202" y="628"/>
                    <a:pt x="196" y="634"/>
                    <a:pt x="189" y="639"/>
                  </a:cubicBezTo>
                  <a:cubicBezTo>
                    <a:pt x="188" y="639"/>
                    <a:pt x="187" y="640"/>
                    <a:pt x="186" y="641"/>
                  </a:cubicBezTo>
                  <a:cubicBezTo>
                    <a:pt x="181" y="646"/>
                    <a:pt x="176" y="650"/>
                    <a:pt x="171" y="655"/>
                  </a:cubicBezTo>
                  <a:cubicBezTo>
                    <a:pt x="166" y="660"/>
                    <a:pt x="161" y="664"/>
                    <a:pt x="156" y="669"/>
                  </a:cubicBezTo>
                  <a:cubicBezTo>
                    <a:pt x="150" y="676"/>
                    <a:pt x="143" y="683"/>
                    <a:pt x="137" y="690"/>
                  </a:cubicBezTo>
                  <a:cubicBezTo>
                    <a:pt x="129" y="700"/>
                    <a:pt x="129" y="700"/>
                    <a:pt x="129" y="700"/>
                  </a:cubicBezTo>
                  <a:cubicBezTo>
                    <a:pt x="125" y="705"/>
                    <a:pt x="125" y="705"/>
                    <a:pt x="125" y="705"/>
                  </a:cubicBezTo>
                  <a:cubicBezTo>
                    <a:pt x="124" y="706"/>
                    <a:pt x="124" y="706"/>
                    <a:pt x="124" y="706"/>
                  </a:cubicBezTo>
                  <a:cubicBezTo>
                    <a:pt x="121" y="710"/>
                    <a:pt x="121" y="710"/>
                    <a:pt x="121" y="710"/>
                  </a:cubicBezTo>
                  <a:cubicBezTo>
                    <a:pt x="114" y="720"/>
                    <a:pt x="114" y="720"/>
                    <a:pt x="114" y="720"/>
                  </a:cubicBezTo>
                  <a:cubicBezTo>
                    <a:pt x="107" y="730"/>
                    <a:pt x="107" y="730"/>
                    <a:pt x="107" y="730"/>
                  </a:cubicBezTo>
                  <a:cubicBezTo>
                    <a:pt x="106" y="732"/>
                    <a:pt x="105" y="734"/>
                    <a:pt x="104" y="735"/>
                  </a:cubicBezTo>
                  <a:cubicBezTo>
                    <a:pt x="101" y="741"/>
                    <a:pt x="101" y="741"/>
                    <a:pt x="101" y="741"/>
                  </a:cubicBezTo>
                  <a:cubicBezTo>
                    <a:pt x="99" y="744"/>
                    <a:pt x="97" y="748"/>
                    <a:pt x="95" y="751"/>
                  </a:cubicBezTo>
                  <a:cubicBezTo>
                    <a:pt x="91" y="758"/>
                    <a:pt x="88" y="764"/>
                    <a:pt x="85" y="771"/>
                  </a:cubicBezTo>
                  <a:cubicBezTo>
                    <a:pt x="85" y="772"/>
                    <a:pt x="84" y="773"/>
                    <a:pt x="84" y="774"/>
                  </a:cubicBezTo>
                  <a:cubicBezTo>
                    <a:pt x="82" y="778"/>
                    <a:pt x="80" y="781"/>
                    <a:pt x="79" y="785"/>
                  </a:cubicBezTo>
                  <a:cubicBezTo>
                    <a:pt x="75" y="797"/>
                    <a:pt x="75" y="797"/>
                    <a:pt x="75" y="797"/>
                  </a:cubicBezTo>
                  <a:cubicBezTo>
                    <a:pt x="73" y="801"/>
                    <a:pt x="72" y="805"/>
                    <a:pt x="71" y="809"/>
                  </a:cubicBezTo>
                  <a:cubicBezTo>
                    <a:pt x="70" y="813"/>
                    <a:pt x="69" y="816"/>
                    <a:pt x="68" y="821"/>
                  </a:cubicBezTo>
                  <a:cubicBezTo>
                    <a:pt x="65" y="835"/>
                    <a:pt x="63" y="850"/>
                    <a:pt x="63" y="864"/>
                  </a:cubicBezTo>
                  <a:cubicBezTo>
                    <a:pt x="63" y="883"/>
                    <a:pt x="65" y="902"/>
                    <a:pt x="70" y="920"/>
                  </a:cubicBezTo>
                  <a:cubicBezTo>
                    <a:pt x="70" y="922"/>
                    <a:pt x="71" y="925"/>
                    <a:pt x="72" y="927"/>
                  </a:cubicBezTo>
                  <a:cubicBezTo>
                    <a:pt x="72" y="929"/>
                    <a:pt x="73" y="930"/>
                    <a:pt x="73" y="932"/>
                  </a:cubicBezTo>
                  <a:cubicBezTo>
                    <a:pt x="77" y="944"/>
                    <a:pt x="77" y="944"/>
                    <a:pt x="77" y="944"/>
                  </a:cubicBezTo>
                  <a:cubicBezTo>
                    <a:pt x="79" y="950"/>
                    <a:pt x="79" y="950"/>
                    <a:pt x="79" y="950"/>
                  </a:cubicBezTo>
                  <a:cubicBezTo>
                    <a:pt x="80" y="951"/>
                    <a:pt x="81" y="953"/>
                    <a:pt x="82" y="955"/>
                  </a:cubicBezTo>
                  <a:cubicBezTo>
                    <a:pt x="86" y="965"/>
                    <a:pt x="86" y="965"/>
                    <a:pt x="86" y="965"/>
                  </a:cubicBezTo>
                  <a:cubicBezTo>
                    <a:pt x="87" y="967"/>
                    <a:pt x="87" y="967"/>
                    <a:pt x="87" y="967"/>
                  </a:cubicBezTo>
                  <a:cubicBezTo>
                    <a:pt x="90" y="972"/>
                    <a:pt x="90" y="972"/>
                    <a:pt x="90" y="972"/>
                  </a:cubicBezTo>
                  <a:cubicBezTo>
                    <a:pt x="91" y="974"/>
                    <a:pt x="92" y="976"/>
                    <a:pt x="93" y="978"/>
                  </a:cubicBezTo>
                  <a:cubicBezTo>
                    <a:pt x="99" y="988"/>
                    <a:pt x="99" y="988"/>
                    <a:pt x="99" y="988"/>
                  </a:cubicBezTo>
                  <a:cubicBezTo>
                    <a:pt x="100" y="990"/>
                    <a:pt x="102" y="993"/>
                    <a:pt x="103" y="995"/>
                  </a:cubicBezTo>
                  <a:cubicBezTo>
                    <a:pt x="104" y="996"/>
                    <a:pt x="105" y="997"/>
                    <a:pt x="106" y="999"/>
                  </a:cubicBezTo>
                  <a:cubicBezTo>
                    <a:pt x="113" y="1009"/>
                    <a:pt x="113" y="1009"/>
                    <a:pt x="113" y="1009"/>
                  </a:cubicBezTo>
                  <a:cubicBezTo>
                    <a:pt x="116" y="1012"/>
                    <a:pt x="118" y="1016"/>
                    <a:pt x="121" y="1019"/>
                  </a:cubicBezTo>
                  <a:cubicBezTo>
                    <a:pt x="127" y="1026"/>
                    <a:pt x="133" y="1033"/>
                    <a:pt x="140" y="1039"/>
                  </a:cubicBezTo>
                  <a:cubicBezTo>
                    <a:pt x="142" y="1042"/>
                    <a:pt x="144" y="1044"/>
                    <a:pt x="146" y="1046"/>
                  </a:cubicBezTo>
                  <a:cubicBezTo>
                    <a:pt x="152" y="1052"/>
                    <a:pt x="158" y="1058"/>
                    <a:pt x="164" y="1063"/>
                  </a:cubicBezTo>
                  <a:cubicBezTo>
                    <a:pt x="171" y="1069"/>
                    <a:pt x="177" y="1074"/>
                    <a:pt x="184" y="1079"/>
                  </a:cubicBezTo>
                  <a:cubicBezTo>
                    <a:pt x="185" y="1080"/>
                    <a:pt x="186" y="1081"/>
                    <a:pt x="188" y="1082"/>
                  </a:cubicBezTo>
                  <a:cubicBezTo>
                    <a:pt x="193" y="1086"/>
                    <a:pt x="199" y="1090"/>
                    <a:pt x="204" y="1094"/>
                  </a:cubicBezTo>
                  <a:cubicBezTo>
                    <a:pt x="211" y="1098"/>
                    <a:pt x="218" y="1103"/>
                    <a:pt x="225" y="1107"/>
                  </a:cubicBezTo>
                  <a:cubicBezTo>
                    <a:pt x="231" y="1111"/>
                    <a:pt x="238" y="1115"/>
                    <a:pt x="245" y="1119"/>
                  </a:cubicBezTo>
                  <a:cubicBezTo>
                    <a:pt x="252" y="1123"/>
                    <a:pt x="259" y="1127"/>
                    <a:pt x="266" y="1131"/>
                  </a:cubicBezTo>
                  <a:cubicBezTo>
                    <a:pt x="268" y="1131"/>
                    <a:pt x="270" y="1132"/>
                    <a:pt x="271" y="1133"/>
                  </a:cubicBezTo>
                  <a:cubicBezTo>
                    <a:pt x="277" y="1136"/>
                    <a:pt x="282" y="1138"/>
                    <a:pt x="287" y="1141"/>
                  </a:cubicBezTo>
                  <a:cubicBezTo>
                    <a:pt x="294" y="1144"/>
                    <a:pt x="301" y="1148"/>
                    <a:pt x="308" y="1151"/>
                  </a:cubicBezTo>
                  <a:cubicBezTo>
                    <a:pt x="316" y="1154"/>
                    <a:pt x="323" y="1157"/>
                    <a:pt x="330" y="1160"/>
                  </a:cubicBezTo>
                  <a:cubicBezTo>
                    <a:pt x="337" y="1163"/>
                    <a:pt x="344" y="1166"/>
                    <a:pt x="351" y="1168"/>
                  </a:cubicBezTo>
                  <a:cubicBezTo>
                    <a:pt x="355" y="1170"/>
                    <a:pt x="358" y="1171"/>
                    <a:pt x="361" y="1172"/>
                  </a:cubicBezTo>
                  <a:cubicBezTo>
                    <a:pt x="365" y="1174"/>
                    <a:pt x="369" y="1175"/>
                    <a:pt x="373" y="1176"/>
                  </a:cubicBezTo>
                  <a:cubicBezTo>
                    <a:pt x="380" y="1179"/>
                    <a:pt x="387" y="1182"/>
                    <a:pt x="395" y="1184"/>
                  </a:cubicBezTo>
                  <a:cubicBezTo>
                    <a:pt x="402" y="1186"/>
                    <a:pt x="409" y="1189"/>
                    <a:pt x="417" y="1191"/>
                  </a:cubicBezTo>
                  <a:cubicBezTo>
                    <a:pt x="424" y="1193"/>
                    <a:pt x="431" y="1196"/>
                    <a:pt x="438" y="1198"/>
                  </a:cubicBezTo>
                  <a:cubicBezTo>
                    <a:pt x="443" y="1199"/>
                    <a:pt x="448" y="1201"/>
                    <a:pt x="453" y="1202"/>
                  </a:cubicBezTo>
                  <a:cubicBezTo>
                    <a:pt x="456" y="1203"/>
                    <a:pt x="458" y="1204"/>
                    <a:pt x="460" y="1204"/>
                  </a:cubicBezTo>
                  <a:cubicBezTo>
                    <a:pt x="468" y="1206"/>
                    <a:pt x="475" y="1208"/>
                    <a:pt x="483" y="1210"/>
                  </a:cubicBezTo>
                  <a:cubicBezTo>
                    <a:pt x="490" y="1212"/>
                    <a:pt x="497" y="1214"/>
                    <a:pt x="505" y="1216"/>
                  </a:cubicBezTo>
                  <a:cubicBezTo>
                    <a:pt x="512" y="1218"/>
                    <a:pt x="520" y="1220"/>
                    <a:pt x="527" y="1222"/>
                  </a:cubicBezTo>
                  <a:cubicBezTo>
                    <a:pt x="534" y="1223"/>
                    <a:pt x="542" y="1225"/>
                    <a:pt x="549" y="1227"/>
                  </a:cubicBezTo>
                  <a:cubicBezTo>
                    <a:pt x="557" y="1228"/>
                    <a:pt x="564" y="1230"/>
                    <a:pt x="572" y="1232"/>
                  </a:cubicBezTo>
                  <a:cubicBezTo>
                    <a:pt x="579" y="1233"/>
                    <a:pt x="587" y="1235"/>
                    <a:pt x="594" y="1236"/>
                  </a:cubicBezTo>
                  <a:cubicBezTo>
                    <a:pt x="602" y="1238"/>
                    <a:pt x="609" y="1239"/>
                    <a:pt x="617" y="1241"/>
                  </a:cubicBezTo>
                  <a:cubicBezTo>
                    <a:pt x="624" y="1242"/>
                    <a:pt x="632" y="1244"/>
                    <a:pt x="639" y="1245"/>
                  </a:cubicBezTo>
                  <a:cubicBezTo>
                    <a:pt x="640" y="1245"/>
                    <a:pt x="641" y="1246"/>
                    <a:pt x="642" y="1246"/>
                  </a:cubicBezTo>
                  <a:cubicBezTo>
                    <a:pt x="648" y="1247"/>
                    <a:pt x="655" y="1248"/>
                    <a:pt x="662" y="1249"/>
                  </a:cubicBezTo>
                  <a:cubicBezTo>
                    <a:pt x="669" y="1250"/>
                    <a:pt x="677" y="1252"/>
                    <a:pt x="684" y="1253"/>
                  </a:cubicBezTo>
                  <a:cubicBezTo>
                    <a:pt x="692" y="1254"/>
                    <a:pt x="699" y="1256"/>
                    <a:pt x="707" y="1257"/>
                  </a:cubicBezTo>
                  <a:cubicBezTo>
                    <a:pt x="714" y="1258"/>
                    <a:pt x="722" y="1259"/>
                    <a:pt x="730" y="1260"/>
                  </a:cubicBezTo>
                  <a:cubicBezTo>
                    <a:pt x="737" y="1262"/>
                    <a:pt x="745" y="1263"/>
                    <a:pt x="752" y="1264"/>
                  </a:cubicBezTo>
                  <a:cubicBezTo>
                    <a:pt x="760" y="1265"/>
                    <a:pt x="767" y="1266"/>
                    <a:pt x="775" y="1267"/>
                  </a:cubicBezTo>
                  <a:cubicBezTo>
                    <a:pt x="783" y="1268"/>
                    <a:pt x="790" y="1269"/>
                    <a:pt x="798" y="1270"/>
                  </a:cubicBezTo>
                  <a:cubicBezTo>
                    <a:pt x="805" y="1271"/>
                    <a:pt x="813" y="1272"/>
                    <a:pt x="821" y="1273"/>
                  </a:cubicBezTo>
                  <a:cubicBezTo>
                    <a:pt x="824" y="1274"/>
                    <a:pt x="828" y="1274"/>
                    <a:pt x="831" y="1275"/>
                  </a:cubicBezTo>
                  <a:cubicBezTo>
                    <a:pt x="835" y="1275"/>
                    <a:pt x="839" y="1276"/>
                    <a:pt x="843" y="1276"/>
                  </a:cubicBezTo>
                  <a:cubicBezTo>
                    <a:pt x="851" y="1277"/>
                    <a:pt x="859" y="1278"/>
                    <a:pt x="866" y="1279"/>
                  </a:cubicBezTo>
                  <a:cubicBezTo>
                    <a:pt x="874" y="1280"/>
                    <a:pt x="882" y="1281"/>
                    <a:pt x="889" y="1281"/>
                  </a:cubicBezTo>
                  <a:cubicBezTo>
                    <a:pt x="897" y="1282"/>
                    <a:pt x="905" y="1283"/>
                    <a:pt x="912" y="1284"/>
                  </a:cubicBezTo>
                  <a:cubicBezTo>
                    <a:pt x="920" y="1285"/>
                    <a:pt x="928" y="1285"/>
                    <a:pt x="935" y="1286"/>
                  </a:cubicBezTo>
                  <a:cubicBezTo>
                    <a:pt x="943" y="1287"/>
                    <a:pt x="951" y="1287"/>
                    <a:pt x="958" y="1288"/>
                  </a:cubicBezTo>
                  <a:cubicBezTo>
                    <a:pt x="966" y="1289"/>
                    <a:pt x="974" y="1290"/>
                    <a:pt x="981" y="1290"/>
                  </a:cubicBezTo>
                  <a:cubicBezTo>
                    <a:pt x="989" y="1291"/>
                    <a:pt x="997" y="1291"/>
                    <a:pt x="1004" y="1292"/>
                  </a:cubicBezTo>
                  <a:cubicBezTo>
                    <a:pt x="1010" y="1292"/>
                    <a:pt x="1015" y="1293"/>
                    <a:pt x="1020" y="1293"/>
                  </a:cubicBezTo>
                  <a:cubicBezTo>
                    <a:pt x="1023" y="1293"/>
                    <a:pt x="1025" y="1294"/>
                    <a:pt x="1027" y="1294"/>
                  </a:cubicBezTo>
                  <a:cubicBezTo>
                    <a:pt x="1035" y="1294"/>
                    <a:pt x="1043" y="1295"/>
                    <a:pt x="1051" y="1295"/>
                  </a:cubicBezTo>
                  <a:cubicBezTo>
                    <a:pt x="1058" y="1296"/>
                    <a:pt x="1066" y="1296"/>
                    <a:pt x="1074" y="1297"/>
                  </a:cubicBezTo>
                  <a:cubicBezTo>
                    <a:pt x="1082" y="1297"/>
                    <a:pt x="1089" y="1298"/>
                    <a:pt x="1097" y="1298"/>
                  </a:cubicBezTo>
                  <a:cubicBezTo>
                    <a:pt x="1105" y="1299"/>
                    <a:pt x="1112" y="1299"/>
                    <a:pt x="1120" y="1300"/>
                  </a:cubicBezTo>
                  <a:cubicBezTo>
                    <a:pt x="1128" y="1300"/>
                    <a:pt x="1136" y="1301"/>
                    <a:pt x="1143" y="1301"/>
                  </a:cubicBezTo>
                  <a:cubicBezTo>
                    <a:pt x="1151" y="1301"/>
                    <a:pt x="1159" y="1302"/>
                    <a:pt x="1167" y="1302"/>
                  </a:cubicBezTo>
                  <a:cubicBezTo>
                    <a:pt x="1174" y="1303"/>
                    <a:pt x="1182" y="1303"/>
                    <a:pt x="1190" y="1303"/>
                  </a:cubicBezTo>
                  <a:cubicBezTo>
                    <a:pt x="1198" y="1304"/>
                    <a:pt x="1205" y="1304"/>
                    <a:pt x="1213" y="1305"/>
                  </a:cubicBezTo>
                  <a:cubicBezTo>
                    <a:pt x="1221" y="1305"/>
                    <a:pt x="1229" y="1305"/>
                    <a:pt x="1236" y="1306"/>
                  </a:cubicBezTo>
                  <a:cubicBezTo>
                    <a:pt x="1244" y="1306"/>
                    <a:pt x="1252" y="1307"/>
                    <a:pt x="1260" y="1307"/>
                  </a:cubicBezTo>
                  <a:cubicBezTo>
                    <a:pt x="1267" y="1307"/>
                    <a:pt x="1275" y="1308"/>
                    <a:pt x="1283" y="1308"/>
                  </a:cubicBezTo>
                  <a:cubicBezTo>
                    <a:pt x="1291" y="1309"/>
                    <a:pt x="1298" y="1309"/>
                    <a:pt x="1306" y="1310"/>
                  </a:cubicBezTo>
                  <a:cubicBezTo>
                    <a:pt x="1314" y="1310"/>
                    <a:pt x="1322" y="1310"/>
                    <a:pt x="1329" y="1311"/>
                  </a:cubicBezTo>
                  <a:cubicBezTo>
                    <a:pt x="1337" y="1311"/>
                    <a:pt x="1345" y="1312"/>
                    <a:pt x="1353" y="1312"/>
                  </a:cubicBezTo>
                  <a:cubicBezTo>
                    <a:pt x="1360" y="1313"/>
                    <a:pt x="1368" y="1313"/>
                    <a:pt x="1376" y="1313"/>
                  </a:cubicBezTo>
                  <a:cubicBezTo>
                    <a:pt x="1381" y="1314"/>
                    <a:pt x="1386" y="1314"/>
                    <a:pt x="1391" y="1314"/>
                  </a:cubicBezTo>
                  <a:cubicBezTo>
                    <a:pt x="1394" y="1315"/>
                    <a:pt x="1396" y="1315"/>
                    <a:pt x="1399" y="1315"/>
                  </a:cubicBezTo>
                  <a:cubicBezTo>
                    <a:pt x="1407" y="1315"/>
                    <a:pt x="1414" y="1316"/>
                    <a:pt x="1422" y="1316"/>
                  </a:cubicBezTo>
                  <a:cubicBezTo>
                    <a:pt x="1430" y="1317"/>
                    <a:pt x="1437" y="1318"/>
                    <a:pt x="1445" y="1318"/>
                  </a:cubicBezTo>
                  <a:cubicBezTo>
                    <a:pt x="1453" y="1319"/>
                    <a:pt x="1461" y="1319"/>
                    <a:pt x="1468" y="1320"/>
                  </a:cubicBezTo>
                  <a:cubicBezTo>
                    <a:pt x="1476" y="1320"/>
                    <a:pt x="1484" y="1321"/>
                    <a:pt x="1491" y="1322"/>
                  </a:cubicBezTo>
                  <a:cubicBezTo>
                    <a:pt x="1499" y="1322"/>
                    <a:pt x="1507" y="1323"/>
                    <a:pt x="1514" y="1324"/>
                  </a:cubicBezTo>
                  <a:cubicBezTo>
                    <a:pt x="1522" y="1324"/>
                    <a:pt x="1530" y="1325"/>
                    <a:pt x="1538" y="1326"/>
                  </a:cubicBezTo>
                  <a:cubicBezTo>
                    <a:pt x="1545" y="1326"/>
                    <a:pt x="1553" y="1327"/>
                    <a:pt x="1561" y="1328"/>
                  </a:cubicBezTo>
                  <a:cubicBezTo>
                    <a:pt x="1564" y="1328"/>
                    <a:pt x="1568" y="1329"/>
                    <a:pt x="1572" y="1329"/>
                  </a:cubicBezTo>
                  <a:cubicBezTo>
                    <a:pt x="1576" y="1329"/>
                    <a:pt x="1580" y="1330"/>
                    <a:pt x="1583" y="1330"/>
                  </a:cubicBezTo>
                  <a:cubicBezTo>
                    <a:pt x="1591" y="1331"/>
                    <a:pt x="1599" y="1332"/>
                    <a:pt x="1606" y="1333"/>
                  </a:cubicBezTo>
                  <a:cubicBezTo>
                    <a:pt x="1614" y="1334"/>
                    <a:pt x="1622" y="1335"/>
                    <a:pt x="1629" y="1336"/>
                  </a:cubicBezTo>
                  <a:cubicBezTo>
                    <a:pt x="1637" y="1337"/>
                    <a:pt x="1644" y="1338"/>
                    <a:pt x="1652" y="1339"/>
                  </a:cubicBezTo>
                  <a:cubicBezTo>
                    <a:pt x="1655" y="1339"/>
                    <a:pt x="1658" y="1339"/>
                    <a:pt x="1660" y="1340"/>
                  </a:cubicBezTo>
                  <a:cubicBezTo>
                    <a:pt x="1665" y="1341"/>
                    <a:pt x="1670" y="1341"/>
                    <a:pt x="1675" y="1342"/>
                  </a:cubicBezTo>
                  <a:cubicBezTo>
                    <a:pt x="1682" y="1343"/>
                    <a:pt x="1690" y="1344"/>
                    <a:pt x="1697" y="1346"/>
                  </a:cubicBezTo>
                  <a:cubicBezTo>
                    <a:pt x="1705" y="1347"/>
                    <a:pt x="1713" y="1348"/>
                    <a:pt x="1720" y="1350"/>
                  </a:cubicBezTo>
                  <a:cubicBezTo>
                    <a:pt x="1728" y="1351"/>
                    <a:pt x="1735" y="1353"/>
                    <a:pt x="1742" y="1354"/>
                  </a:cubicBezTo>
                  <a:cubicBezTo>
                    <a:pt x="1744" y="1355"/>
                    <a:pt x="1746" y="1355"/>
                    <a:pt x="1747" y="1355"/>
                  </a:cubicBezTo>
                  <a:cubicBezTo>
                    <a:pt x="1753" y="1356"/>
                    <a:pt x="1759" y="1358"/>
                    <a:pt x="1765" y="1359"/>
                  </a:cubicBezTo>
                  <a:cubicBezTo>
                    <a:pt x="1772" y="1361"/>
                    <a:pt x="1780" y="1363"/>
                    <a:pt x="1787" y="1364"/>
                  </a:cubicBezTo>
                  <a:cubicBezTo>
                    <a:pt x="1795" y="1366"/>
                    <a:pt x="1802" y="1368"/>
                    <a:pt x="1809" y="1370"/>
                  </a:cubicBezTo>
                  <a:cubicBezTo>
                    <a:pt x="1817" y="1372"/>
                    <a:pt x="1824" y="1374"/>
                    <a:pt x="1831" y="1377"/>
                  </a:cubicBezTo>
                  <a:cubicBezTo>
                    <a:pt x="1839" y="1379"/>
                    <a:pt x="1846" y="1381"/>
                    <a:pt x="1853" y="1384"/>
                  </a:cubicBezTo>
                  <a:cubicBezTo>
                    <a:pt x="1860" y="1386"/>
                    <a:pt x="1868" y="1389"/>
                    <a:pt x="1875" y="1391"/>
                  </a:cubicBezTo>
                  <a:cubicBezTo>
                    <a:pt x="1882" y="1394"/>
                    <a:pt x="1889" y="1397"/>
                    <a:pt x="1896" y="1400"/>
                  </a:cubicBezTo>
                  <a:cubicBezTo>
                    <a:pt x="1902" y="1402"/>
                    <a:pt x="1907" y="1404"/>
                    <a:pt x="1912" y="1406"/>
                  </a:cubicBezTo>
                  <a:cubicBezTo>
                    <a:pt x="1914" y="1407"/>
                    <a:pt x="1916" y="1408"/>
                    <a:pt x="1918" y="1409"/>
                  </a:cubicBezTo>
                  <a:cubicBezTo>
                    <a:pt x="1922" y="1411"/>
                    <a:pt x="1927" y="1413"/>
                    <a:pt x="1931" y="1415"/>
                  </a:cubicBezTo>
                  <a:cubicBezTo>
                    <a:pt x="1939" y="1419"/>
                    <a:pt x="1939" y="1419"/>
                    <a:pt x="1939" y="1419"/>
                  </a:cubicBezTo>
                  <a:cubicBezTo>
                    <a:pt x="1940" y="1420"/>
                    <a:pt x="1940" y="1420"/>
                    <a:pt x="1940" y="1420"/>
                  </a:cubicBezTo>
                  <a:cubicBezTo>
                    <a:pt x="1950" y="1425"/>
                    <a:pt x="1950" y="1425"/>
                    <a:pt x="1950" y="1425"/>
                  </a:cubicBezTo>
                  <a:cubicBezTo>
                    <a:pt x="1954" y="1428"/>
                    <a:pt x="1954" y="1428"/>
                    <a:pt x="1954" y="1428"/>
                  </a:cubicBezTo>
                  <a:cubicBezTo>
                    <a:pt x="1957" y="1429"/>
                    <a:pt x="1957" y="1429"/>
                    <a:pt x="1957" y="1429"/>
                  </a:cubicBezTo>
                  <a:cubicBezTo>
                    <a:pt x="1959" y="1430"/>
                    <a:pt x="1959" y="1430"/>
                    <a:pt x="1959" y="1430"/>
                  </a:cubicBezTo>
                  <a:cubicBezTo>
                    <a:pt x="1960" y="1431"/>
                    <a:pt x="1960" y="1431"/>
                    <a:pt x="1960" y="1431"/>
                  </a:cubicBezTo>
                  <a:cubicBezTo>
                    <a:pt x="1968" y="1436"/>
                    <a:pt x="1968" y="1436"/>
                    <a:pt x="1968" y="1436"/>
                  </a:cubicBezTo>
                  <a:cubicBezTo>
                    <a:pt x="1972" y="1438"/>
                    <a:pt x="1976" y="1440"/>
                    <a:pt x="1980" y="1443"/>
                  </a:cubicBezTo>
                  <a:cubicBezTo>
                    <a:pt x="1982" y="1444"/>
                    <a:pt x="1984" y="1445"/>
                    <a:pt x="1986" y="1446"/>
                  </a:cubicBezTo>
                  <a:cubicBezTo>
                    <a:pt x="1991" y="1449"/>
                    <a:pt x="1991" y="1449"/>
                    <a:pt x="1991" y="1449"/>
                  </a:cubicBezTo>
                  <a:cubicBezTo>
                    <a:pt x="1995" y="1452"/>
                    <a:pt x="1995" y="1452"/>
                    <a:pt x="1995" y="1452"/>
                  </a:cubicBezTo>
                  <a:cubicBezTo>
                    <a:pt x="2001" y="1456"/>
                    <a:pt x="2001" y="1456"/>
                    <a:pt x="2001" y="1456"/>
                  </a:cubicBezTo>
                  <a:cubicBezTo>
                    <a:pt x="2004" y="1458"/>
                    <a:pt x="2004" y="1458"/>
                    <a:pt x="2004" y="1458"/>
                  </a:cubicBezTo>
                  <a:cubicBezTo>
                    <a:pt x="2010" y="1462"/>
                    <a:pt x="2015" y="1465"/>
                    <a:pt x="2021" y="1469"/>
                  </a:cubicBezTo>
                  <a:cubicBezTo>
                    <a:pt x="2021" y="1469"/>
                    <a:pt x="2021" y="1469"/>
                    <a:pt x="2021" y="1469"/>
                  </a:cubicBezTo>
                  <a:cubicBezTo>
                    <a:pt x="2027" y="1473"/>
                    <a:pt x="2033" y="1477"/>
                    <a:pt x="2038" y="1482"/>
                  </a:cubicBezTo>
                  <a:cubicBezTo>
                    <a:pt x="2039" y="1482"/>
                    <a:pt x="2040" y="1483"/>
                    <a:pt x="2041" y="1484"/>
                  </a:cubicBezTo>
                  <a:cubicBezTo>
                    <a:pt x="2046" y="1487"/>
                    <a:pt x="2050" y="1490"/>
                    <a:pt x="2055" y="1494"/>
                  </a:cubicBezTo>
                  <a:cubicBezTo>
                    <a:pt x="2057" y="1496"/>
                    <a:pt x="2059" y="1498"/>
                    <a:pt x="2061" y="1499"/>
                  </a:cubicBezTo>
                  <a:cubicBezTo>
                    <a:pt x="2064" y="1502"/>
                    <a:pt x="2067" y="1505"/>
                    <a:pt x="2071" y="1507"/>
                  </a:cubicBezTo>
                  <a:cubicBezTo>
                    <a:pt x="2073" y="1509"/>
                    <a:pt x="2076" y="1512"/>
                    <a:pt x="2078" y="1514"/>
                  </a:cubicBezTo>
                  <a:cubicBezTo>
                    <a:pt x="2081" y="1516"/>
                    <a:pt x="2081" y="1516"/>
                    <a:pt x="2081" y="1516"/>
                  </a:cubicBezTo>
                  <a:cubicBezTo>
                    <a:pt x="2086" y="1521"/>
                    <a:pt x="2086" y="1521"/>
                    <a:pt x="2086" y="1521"/>
                  </a:cubicBezTo>
                  <a:cubicBezTo>
                    <a:pt x="2090" y="1525"/>
                    <a:pt x="2095" y="1529"/>
                    <a:pt x="2099" y="1533"/>
                  </a:cubicBezTo>
                  <a:cubicBezTo>
                    <a:pt x="2103" y="1537"/>
                    <a:pt x="2107" y="1542"/>
                    <a:pt x="2111" y="1546"/>
                  </a:cubicBezTo>
                  <a:cubicBezTo>
                    <a:pt x="2116" y="1551"/>
                    <a:pt x="2116" y="1551"/>
                    <a:pt x="2116" y="1551"/>
                  </a:cubicBezTo>
                  <a:cubicBezTo>
                    <a:pt x="2118" y="1553"/>
                    <a:pt x="2118" y="1553"/>
                    <a:pt x="2118" y="1553"/>
                  </a:cubicBezTo>
                  <a:cubicBezTo>
                    <a:pt x="2120" y="1556"/>
                    <a:pt x="2122" y="1558"/>
                    <a:pt x="2124" y="1561"/>
                  </a:cubicBezTo>
                  <a:cubicBezTo>
                    <a:pt x="2128" y="1565"/>
                    <a:pt x="2131" y="1569"/>
                    <a:pt x="2135" y="1573"/>
                  </a:cubicBezTo>
                  <a:cubicBezTo>
                    <a:pt x="2135" y="1574"/>
                    <a:pt x="2136" y="1575"/>
                    <a:pt x="2137" y="1577"/>
                  </a:cubicBezTo>
                  <a:cubicBezTo>
                    <a:pt x="2141" y="1582"/>
                    <a:pt x="2145" y="1587"/>
                    <a:pt x="2149" y="1593"/>
                  </a:cubicBezTo>
                  <a:cubicBezTo>
                    <a:pt x="2152" y="1598"/>
                    <a:pt x="2152" y="1598"/>
                    <a:pt x="2152" y="1598"/>
                  </a:cubicBezTo>
                  <a:cubicBezTo>
                    <a:pt x="2155" y="1601"/>
                    <a:pt x="2155" y="1601"/>
                    <a:pt x="2155" y="1601"/>
                  </a:cubicBezTo>
                  <a:cubicBezTo>
                    <a:pt x="2156" y="1604"/>
                    <a:pt x="2158" y="1607"/>
                    <a:pt x="2160" y="1610"/>
                  </a:cubicBezTo>
                  <a:cubicBezTo>
                    <a:pt x="2163" y="1615"/>
                    <a:pt x="2166" y="1620"/>
                    <a:pt x="2169" y="1626"/>
                  </a:cubicBezTo>
                  <a:cubicBezTo>
                    <a:pt x="2170" y="1626"/>
                    <a:pt x="2170" y="1626"/>
                    <a:pt x="2170" y="1627"/>
                  </a:cubicBezTo>
                  <a:cubicBezTo>
                    <a:pt x="2173" y="1633"/>
                    <a:pt x="2176" y="1639"/>
                    <a:pt x="2179" y="1644"/>
                  </a:cubicBezTo>
                  <a:cubicBezTo>
                    <a:pt x="2181" y="1649"/>
                    <a:pt x="2183" y="1654"/>
                    <a:pt x="2185" y="1658"/>
                  </a:cubicBezTo>
                  <a:cubicBezTo>
                    <a:pt x="2186" y="1660"/>
                    <a:pt x="2186" y="1661"/>
                    <a:pt x="2187" y="1662"/>
                  </a:cubicBezTo>
                  <a:cubicBezTo>
                    <a:pt x="2189" y="1669"/>
                    <a:pt x="2192" y="1675"/>
                    <a:pt x="2194" y="1681"/>
                  </a:cubicBezTo>
                  <a:cubicBezTo>
                    <a:pt x="2196" y="1686"/>
                    <a:pt x="2198" y="1692"/>
                    <a:pt x="2199" y="1698"/>
                  </a:cubicBezTo>
                  <a:cubicBezTo>
                    <a:pt x="2200" y="1698"/>
                    <a:pt x="2200" y="1699"/>
                    <a:pt x="2200" y="1699"/>
                  </a:cubicBezTo>
                  <a:cubicBezTo>
                    <a:pt x="2202" y="1706"/>
                    <a:pt x="2203" y="1712"/>
                    <a:pt x="2205" y="1718"/>
                  </a:cubicBezTo>
                  <a:cubicBezTo>
                    <a:pt x="2205" y="1722"/>
                    <a:pt x="2206" y="1725"/>
                    <a:pt x="2207" y="1728"/>
                  </a:cubicBezTo>
                  <a:cubicBezTo>
                    <a:pt x="2208" y="1737"/>
                    <a:pt x="2208" y="1737"/>
                    <a:pt x="2208" y="1737"/>
                  </a:cubicBezTo>
                  <a:cubicBezTo>
                    <a:pt x="2210" y="1747"/>
                    <a:pt x="2210" y="1747"/>
                    <a:pt x="2210" y="1747"/>
                  </a:cubicBezTo>
                  <a:cubicBezTo>
                    <a:pt x="2211" y="1750"/>
                    <a:pt x="2211" y="1750"/>
                    <a:pt x="2211" y="1750"/>
                  </a:cubicBezTo>
                  <a:cubicBezTo>
                    <a:pt x="2211" y="1752"/>
                    <a:pt x="2211" y="1752"/>
                    <a:pt x="2211" y="1752"/>
                  </a:cubicBezTo>
                  <a:cubicBezTo>
                    <a:pt x="2211" y="1757"/>
                    <a:pt x="2211" y="1757"/>
                    <a:pt x="2211" y="1757"/>
                  </a:cubicBezTo>
                  <a:cubicBezTo>
                    <a:pt x="2212" y="1763"/>
                    <a:pt x="2212" y="1769"/>
                    <a:pt x="2213" y="1776"/>
                  </a:cubicBezTo>
                  <a:cubicBezTo>
                    <a:pt x="2214" y="1782"/>
                    <a:pt x="2213" y="1789"/>
                    <a:pt x="2214" y="1795"/>
                  </a:cubicBezTo>
                  <a:cubicBezTo>
                    <a:pt x="2214" y="1805"/>
                    <a:pt x="2214" y="1805"/>
                    <a:pt x="2214" y="1805"/>
                  </a:cubicBezTo>
                  <a:cubicBezTo>
                    <a:pt x="2214" y="1814"/>
                    <a:pt x="2214" y="1814"/>
                    <a:pt x="2214" y="1814"/>
                  </a:cubicBezTo>
                  <a:cubicBezTo>
                    <a:pt x="2213" y="1820"/>
                    <a:pt x="2213" y="1827"/>
                    <a:pt x="2213" y="1833"/>
                  </a:cubicBezTo>
                  <a:cubicBezTo>
                    <a:pt x="2212" y="1837"/>
                    <a:pt x="2212" y="1842"/>
                    <a:pt x="2211" y="1846"/>
                  </a:cubicBezTo>
                  <a:cubicBezTo>
                    <a:pt x="2211" y="1854"/>
                    <a:pt x="2210" y="1863"/>
                    <a:pt x="2208" y="1871"/>
                  </a:cubicBezTo>
                  <a:cubicBezTo>
                    <a:pt x="2207" y="1877"/>
                    <a:pt x="2207" y="1883"/>
                    <a:pt x="2205" y="1889"/>
                  </a:cubicBezTo>
                  <a:cubicBezTo>
                    <a:pt x="2204" y="1896"/>
                    <a:pt x="2203" y="1902"/>
                    <a:pt x="2201" y="1908"/>
                  </a:cubicBezTo>
                  <a:cubicBezTo>
                    <a:pt x="2200" y="1914"/>
                    <a:pt x="2198" y="1920"/>
                    <a:pt x="2197" y="1926"/>
                  </a:cubicBezTo>
                  <a:cubicBezTo>
                    <a:pt x="2195" y="1932"/>
                    <a:pt x="2194" y="1938"/>
                    <a:pt x="2192" y="1944"/>
                  </a:cubicBezTo>
                  <a:cubicBezTo>
                    <a:pt x="2190" y="1950"/>
                    <a:pt x="2188" y="1956"/>
                    <a:pt x="2186" y="1962"/>
                  </a:cubicBezTo>
                  <a:cubicBezTo>
                    <a:pt x="2184" y="1971"/>
                    <a:pt x="2184" y="1971"/>
                    <a:pt x="2184" y="1971"/>
                  </a:cubicBezTo>
                  <a:cubicBezTo>
                    <a:pt x="2181" y="1979"/>
                    <a:pt x="2181" y="1979"/>
                    <a:pt x="2181" y="1979"/>
                  </a:cubicBezTo>
                  <a:cubicBezTo>
                    <a:pt x="2180" y="1981"/>
                    <a:pt x="2180" y="1982"/>
                    <a:pt x="2179" y="1984"/>
                  </a:cubicBezTo>
                  <a:cubicBezTo>
                    <a:pt x="2177" y="1988"/>
                    <a:pt x="2176" y="1992"/>
                    <a:pt x="2174" y="1997"/>
                  </a:cubicBezTo>
                  <a:cubicBezTo>
                    <a:pt x="2174" y="1998"/>
                    <a:pt x="2174" y="1998"/>
                    <a:pt x="2173" y="1999"/>
                  </a:cubicBezTo>
                  <a:cubicBezTo>
                    <a:pt x="2197" y="1999"/>
                    <a:pt x="2197" y="1999"/>
                    <a:pt x="2197" y="1999"/>
                  </a:cubicBezTo>
                  <a:cubicBezTo>
                    <a:pt x="2198" y="1996"/>
                    <a:pt x="2199" y="1992"/>
                    <a:pt x="2200" y="1989"/>
                  </a:cubicBezTo>
                  <a:lnTo>
                    <a:pt x="2204" y="198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968375" y="3740150"/>
              <a:ext cx="146050" cy="474663"/>
            </a:xfrm>
            <a:custGeom>
              <a:avLst/>
              <a:gdLst>
                <a:gd name="T0" fmla="*/ 50 w 57"/>
                <a:gd name="T1" fmla="*/ 170 h 187"/>
                <a:gd name="T2" fmla="*/ 43 w 57"/>
                <a:gd name="T3" fmla="*/ 160 h 187"/>
                <a:gd name="T4" fmla="*/ 37 w 57"/>
                <a:gd name="T5" fmla="*/ 149 h 187"/>
                <a:gd name="T6" fmla="*/ 36 w 57"/>
                <a:gd name="T7" fmla="*/ 147 h 187"/>
                <a:gd name="T8" fmla="*/ 36 w 57"/>
                <a:gd name="T9" fmla="*/ 146 h 187"/>
                <a:gd name="T10" fmla="*/ 31 w 57"/>
                <a:gd name="T11" fmla="*/ 136 h 187"/>
                <a:gd name="T12" fmla="*/ 27 w 57"/>
                <a:gd name="T13" fmla="*/ 125 h 187"/>
                <a:gd name="T14" fmla="*/ 26 w 57"/>
                <a:gd name="T15" fmla="*/ 121 h 187"/>
                <a:gd name="T16" fmla="*/ 23 w 57"/>
                <a:gd name="T17" fmla="*/ 113 h 187"/>
                <a:gd name="T18" fmla="*/ 22 w 57"/>
                <a:gd name="T19" fmla="*/ 108 h 187"/>
                <a:gd name="T20" fmla="*/ 21 w 57"/>
                <a:gd name="T21" fmla="*/ 102 h 187"/>
                <a:gd name="T22" fmla="*/ 21 w 57"/>
                <a:gd name="T23" fmla="*/ 101 h 187"/>
                <a:gd name="T24" fmla="*/ 18 w 57"/>
                <a:gd name="T25" fmla="*/ 78 h 187"/>
                <a:gd name="T26" fmla="*/ 18 w 57"/>
                <a:gd name="T27" fmla="*/ 51 h 187"/>
                <a:gd name="T28" fmla="*/ 33 w 57"/>
                <a:gd name="T29" fmla="*/ 0 h 187"/>
                <a:gd name="T30" fmla="*/ 27 w 57"/>
                <a:gd name="T31" fmla="*/ 0 h 187"/>
                <a:gd name="T32" fmla="*/ 25 w 57"/>
                <a:gd name="T33" fmla="*/ 0 h 187"/>
                <a:gd name="T34" fmla="*/ 18 w 57"/>
                <a:gd name="T35" fmla="*/ 0 h 187"/>
                <a:gd name="T36" fmla="*/ 14 w 57"/>
                <a:gd name="T37" fmla="*/ 0 h 187"/>
                <a:gd name="T38" fmla="*/ 2 w 57"/>
                <a:gd name="T39" fmla="*/ 49 h 187"/>
                <a:gd name="T40" fmla="*/ 1 w 57"/>
                <a:gd name="T41" fmla="*/ 73 h 187"/>
                <a:gd name="T42" fmla="*/ 3 w 57"/>
                <a:gd name="T43" fmla="*/ 95 h 187"/>
                <a:gd name="T44" fmla="*/ 3 w 57"/>
                <a:gd name="T45" fmla="*/ 100 h 187"/>
                <a:gd name="T46" fmla="*/ 4 w 57"/>
                <a:gd name="T47" fmla="*/ 104 h 187"/>
                <a:gd name="T48" fmla="*/ 7 w 57"/>
                <a:gd name="T49" fmla="*/ 117 h 187"/>
                <a:gd name="T50" fmla="*/ 8 w 57"/>
                <a:gd name="T51" fmla="*/ 119 h 187"/>
                <a:gd name="T52" fmla="*/ 11 w 57"/>
                <a:gd name="T53" fmla="*/ 130 h 187"/>
                <a:gd name="T54" fmla="*/ 13 w 57"/>
                <a:gd name="T55" fmla="*/ 136 h 187"/>
                <a:gd name="T56" fmla="*/ 15 w 57"/>
                <a:gd name="T57" fmla="*/ 140 h 187"/>
                <a:gd name="T58" fmla="*/ 19 w 57"/>
                <a:gd name="T59" fmla="*/ 150 h 187"/>
                <a:gd name="T60" fmla="*/ 21 w 57"/>
                <a:gd name="T61" fmla="*/ 154 h 187"/>
                <a:gd name="T62" fmla="*/ 25 w 57"/>
                <a:gd name="T63" fmla="*/ 162 h 187"/>
                <a:gd name="T64" fmla="*/ 30 w 57"/>
                <a:gd name="T65" fmla="*/ 171 h 187"/>
                <a:gd name="T66" fmla="*/ 31 w 57"/>
                <a:gd name="T67" fmla="*/ 172 h 187"/>
                <a:gd name="T68" fmla="*/ 38 w 57"/>
                <a:gd name="T69" fmla="*/ 182 h 187"/>
                <a:gd name="T70" fmla="*/ 42 w 57"/>
                <a:gd name="T71" fmla="*/ 187 h 187"/>
                <a:gd name="T72" fmla="*/ 47 w 57"/>
                <a:gd name="T73" fmla="*/ 184 h 187"/>
                <a:gd name="T74" fmla="*/ 50 w 57"/>
                <a:gd name="T75" fmla="*/ 182 h 187"/>
                <a:gd name="T76" fmla="*/ 57 w 57"/>
                <a:gd name="T77" fmla="*/ 179 h 187"/>
                <a:gd name="T78" fmla="*/ 52 w 57"/>
                <a:gd name="T79" fmla="*/ 173 h 187"/>
                <a:gd name="T80" fmla="*/ 50 w 57"/>
                <a:gd name="T81" fmla="*/ 17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" h="187">
                  <a:moveTo>
                    <a:pt x="50" y="170"/>
                  </a:moveTo>
                  <a:cubicBezTo>
                    <a:pt x="48" y="167"/>
                    <a:pt x="45" y="163"/>
                    <a:pt x="43" y="160"/>
                  </a:cubicBezTo>
                  <a:cubicBezTo>
                    <a:pt x="41" y="156"/>
                    <a:pt x="39" y="153"/>
                    <a:pt x="37" y="149"/>
                  </a:cubicBezTo>
                  <a:cubicBezTo>
                    <a:pt x="37" y="148"/>
                    <a:pt x="36" y="148"/>
                    <a:pt x="36" y="147"/>
                  </a:cubicBezTo>
                  <a:cubicBezTo>
                    <a:pt x="36" y="147"/>
                    <a:pt x="36" y="147"/>
                    <a:pt x="36" y="146"/>
                  </a:cubicBezTo>
                  <a:cubicBezTo>
                    <a:pt x="34" y="143"/>
                    <a:pt x="32" y="140"/>
                    <a:pt x="31" y="136"/>
                  </a:cubicBezTo>
                  <a:cubicBezTo>
                    <a:pt x="29" y="132"/>
                    <a:pt x="28" y="129"/>
                    <a:pt x="27" y="125"/>
                  </a:cubicBezTo>
                  <a:cubicBezTo>
                    <a:pt x="26" y="123"/>
                    <a:pt x="26" y="122"/>
                    <a:pt x="26" y="121"/>
                  </a:cubicBezTo>
                  <a:cubicBezTo>
                    <a:pt x="25" y="118"/>
                    <a:pt x="24" y="116"/>
                    <a:pt x="23" y="113"/>
                  </a:cubicBezTo>
                  <a:cubicBezTo>
                    <a:pt x="23" y="111"/>
                    <a:pt x="23" y="110"/>
                    <a:pt x="22" y="108"/>
                  </a:cubicBezTo>
                  <a:cubicBezTo>
                    <a:pt x="22" y="106"/>
                    <a:pt x="21" y="104"/>
                    <a:pt x="21" y="102"/>
                  </a:cubicBezTo>
                  <a:cubicBezTo>
                    <a:pt x="21" y="102"/>
                    <a:pt x="21" y="101"/>
                    <a:pt x="21" y="101"/>
                  </a:cubicBezTo>
                  <a:cubicBezTo>
                    <a:pt x="19" y="93"/>
                    <a:pt x="18" y="85"/>
                    <a:pt x="18" y="78"/>
                  </a:cubicBezTo>
                  <a:cubicBezTo>
                    <a:pt x="17" y="69"/>
                    <a:pt x="17" y="60"/>
                    <a:pt x="18" y="51"/>
                  </a:cubicBezTo>
                  <a:cubicBezTo>
                    <a:pt x="20" y="34"/>
                    <a:pt x="25" y="17"/>
                    <a:pt x="33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8" y="16"/>
                    <a:pt x="3" y="32"/>
                    <a:pt x="2" y="49"/>
                  </a:cubicBezTo>
                  <a:cubicBezTo>
                    <a:pt x="1" y="57"/>
                    <a:pt x="0" y="65"/>
                    <a:pt x="1" y="73"/>
                  </a:cubicBezTo>
                  <a:cubicBezTo>
                    <a:pt x="1" y="80"/>
                    <a:pt x="2" y="88"/>
                    <a:pt x="3" y="95"/>
                  </a:cubicBezTo>
                  <a:cubicBezTo>
                    <a:pt x="3" y="97"/>
                    <a:pt x="3" y="98"/>
                    <a:pt x="3" y="100"/>
                  </a:cubicBezTo>
                  <a:cubicBezTo>
                    <a:pt x="4" y="101"/>
                    <a:pt x="4" y="103"/>
                    <a:pt x="4" y="104"/>
                  </a:cubicBezTo>
                  <a:cubicBezTo>
                    <a:pt x="5" y="108"/>
                    <a:pt x="6" y="113"/>
                    <a:pt x="7" y="117"/>
                  </a:cubicBezTo>
                  <a:cubicBezTo>
                    <a:pt x="7" y="118"/>
                    <a:pt x="8" y="118"/>
                    <a:pt x="8" y="119"/>
                  </a:cubicBezTo>
                  <a:cubicBezTo>
                    <a:pt x="9" y="123"/>
                    <a:pt x="10" y="127"/>
                    <a:pt x="11" y="130"/>
                  </a:cubicBezTo>
                  <a:cubicBezTo>
                    <a:pt x="12" y="132"/>
                    <a:pt x="12" y="134"/>
                    <a:pt x="13" y="136"/>
                  </a:cubicBezTo>
                  <a:cubicBezTo>
                    <a:pt x="14" y="137"/>
                    <a:pt x="14" y="139"/>
                    <a:pt x="15" y="140"/>
                  </a:cubicBezTo>
                  <a:cubicBezTo>
                    <a:pt x="16" y="143"/>
                    <a:pt x="17" y="147"/>
                    <a:pt x="19" y="150"/>
                  </a:cubicBezTo>
                  <a:cubicBezTo>
                    <a:pt x="19" y="151"/>
                    <a:pt x="20" y="152"/>
                    <a:pt x="21" y="154"/>
                  </a:cubicBezTo>
                  <a:cubicBezTo>
                    <a:pt x="22" y="156"/>
                    <a:pt x="23" y="159"/>
                    <a:pt x="25" y="162"/>
                  </a:cubicBezTo>
                  <a:cubicBezTo>
                    <a:pt x="27" y="165"/>
                    <a:pt x="28" y="168"/>
                    <a:pt x="30" y="171"/>
                  </a:cubicBezTo>
                  <a:cubicBezTo>
                    <a:pt x="31" y="171"/>
                    <a:pt x="31" y="172"/>
                    <a:pt x="31" y="172"/>
                  </a:cubicBezTo>
                  <a:cubicBezTo>
                    <a:pt x="34" y="176"/>
                    <a:pt x="36" y="179"/>
                    <a:pt x="38" y="182"/>
                  </a:cubicBezTo>
                  <a:cubicBezTo>
                    <a:pt x="39" y="183"/>
                    <a:pt x="41" y="185"/>
                    <a:pt x="42" y="187"/>
                  </a:cubicBezTo>
                  <a:cubicBezTo>
                    <a:pt x="44" y="186"/>
                    <a:pt x="45" y="185"/>
                    <a:pt x="47" y="184"/>
                  </a:cubicBezTo>
                  <a:cubicBezTo>
                    <a:pt x="48" y="184"/>
                    <a:pt x="49" y="183"/>
                    <a:pt x="50" y="182"/>
                  </a:cubicBezTo>
                  <a:cubicBezTo>
                    <a:pt x="52" y="181"/>
                    <a:pt x="55" y="180"/>
                    <a:pt x="57" y="179"/>
                  </a:cubicBezTo>
                  <a:cubicBezTo>
                    <a:pt x="55" y="177"/>
                    <a:pt x="54" y="175"/>
                    <a:pt x="52" y="173"/>
                  </a:cubicBezTo>
                  <a:cubicBezTo>
                    <a:pt x="52" y="172"/>
                    <a:pt x="51" y="171"/>
                    <a:pt x="50" y="17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1119188" y="3303588"/>
              <a:ext cx="454025" cy="268288"/>
            </a:xfrm>
            <a:custGeom>
              <a:avLst/>
              <a:gdLst>
                <a:gd name="T0" fmla="*/ 74 w 179"/>
                <a:gd name="T1" fmla="*/ 66 h 106"/>
                <a:gd name="T2" fmla="*/ 83 w 179"/>
                <a:gd name="T3" fmla="*/ 60 h 106"/>
                <a:gd name="T4" fmla="*/ 85 w 179"/>
                <a:gd name="T5" fmla="*/ 59 h 106"/>
                <a:gd name="T6" fmla="*/ 95 w 179"/>
                <a:gd name="T7" fmla="*/ 53 h 106"/>
                <a:gd name="T8" fmla="*/ 106 w 179"/>
                <a:gd name="T9" fmla="*/ 47 h 106"/>
                <a:gd name="T10" fmla="*/ 110 w 179"/>
                <a:gd name="T11" fmla="*/ 45 h 106"/>
                <a:gd name="T12" fmla="*/ 116 w 179"/>
                <a:gd name="T13" fmla="*/ 41 h 106"/>
                <a:gd name="T14" fmla="*/ 127 w 179"/>
                <a:gd name="T15" fmla="*/ 35 h 106"/>
                <a:gd name="T16" fmla="*/ 135 w 179"/>
                <a:gd name="T17" fmla="*/ 31 h 106"/>
                <a:gd name="T18" fmla="*/ 137 w 179"/>
                <a:gd name="T19" fmla="*/ 30 h 106"/>
                <a:gd name="T20" fmla="*/ 147 w 179"/>
                <a:gd name="T21" fmla="*/ 25 h 106"/>
                <a:gd name="T22" fmla="*/ 153 w 179"/>
                <a:gd name="T23" fmla="*/ 22 h 106"/>
                <a:gd name="T24" fmla="*/ 157 w 179"/>
                <a:gd name="T25" fmla="*/ 20 h 106"/>
                <a:gd name="T26" fmla="*/ 161 w 179"/>
                <a:gd name="T27" fmla="*/ 18 h 106"/>
                <a:gd name="T28" fmla="*/ 168 w 179"/>
                <a:gd name="T29" fmla="*/ 15 h 106"/>
                <a:gd name="T30" fmla="*/ 178 w 179"/>
                <a:gd name="T31" fmla="*/ 11 h 106"/>
                <a:gd name="T32" fmla="*/ 179 w 179"/>
                <a:gd name="T33" fmla="*/ 10 h 106"/>
                <a:gd name="T34" fmla="*/ 178 w 179"/>
                <a:gd name="T35" fmla="*/ 9 h 106"/>
                <a:gd name="T36" fmla="*/ 173 w 179"/>
                <a:gd name="T37" fmla="*/ 5 h 106"/>
                <a:gd name="T38" fmla="*/ 170 w 179"/>
                <a:gd name="T39" fmla="*/ 4 h 106"/>
                <a:gd name="T40" fmla="*/ 165 w 179"/>
                <a:gd name="T41" fmla="*/ 1 h 106"/>
                <a:gd name="T42" fmla="*/ 162 w 179"/>
                <a:gd name="T43" fmla="*/ 0 h 106"/>
                <a:gd name="T44" fmla="*/ 161 w 179"/>
                <a:gd name="T45" fmla="*/ 0 h 106"/>
                <a:gd name="T46" fmla="*/ 152 w 179"/>
                <a:gd name="T47" fmla="*/ 3 h 106"/>
                <a:gd name="T48" fmla="*/ 146 w 179"/>
                <a:gd name="T49" fmla="*/ 6 h 106"/>
                <a:gd name="T50" fmla="*/ 142 w 179"/>
                <a:gd name="T51" fmla="*/ 8 h 106"/>
                <a:gd name="T52" fmla="*/ 141 w 179"/>
                <a:gd name="T53" fmla="*/ 9 h 106"/>
                <a:gd name="T54" fmla="*/ 132 w 179"/>
                <a:gd name="T55" fmla="*/ 13 h 106"/>
                <a:gd name="T56" fmla="*/ 122 w 179"/>
                <a:gd name="T57" fmla="*/ 18 h 106"/>
                <a:gd name="T58" fmla="*/ 115 w 179"/>
                <a:gd name="T59" fmla="*/ 22 h 106"/>
                <a:gd name="T60" fmla="*/ 111 w 179"/>
                <a:gd name="T61" fmla="*/ 24 h 106"/>
                <a:gd name="T62" fmla="*/ 101 w 179"/>
                <a:gd name="T63" fmla="*/ 30 h 106"/>
                <a:gd name="T64" fmla="*/ 90 w 179"/>
                <a:gd name="T65" fmla="*/ 36 h 106"/>
                <a:gd name="T66" fmla="*/ 89 w 179"/>
                <a:gd name="T67" fmla="*/ 37 h 106"/>
                <a:gd name="T68" fmla="*/ 80 w 179"/>
                <a:gd name="T69" fmla="*/ 42 h 106"/>
                <a:gd name="T70" fmla="*/ 69 w 179"/>
                <a:gd name="T71" fmla="*/ 49 h 106"/>
                <a:gd name="T72" fmla="*/ 62 w 179"/>
                <a:gd name="T73" fmla="*/ 54 h 106"/>
                <a:gd name="T74" fmla="*/ 59 w 179"/>
                <a:gd name="T75" fmla="*/ 56 h 106"/>
                <a:gd name="T76" fmla="*/ 48 w 179"/>
                <a:gd name="T77" fmla="*/ 64 h 106"/>
                <a:gd name="T78" fmla="*/ 37 w 179"/>
                <a:gd name="T79" fmla="*/ 72 h 106"/>
                <a:gd name="T80" fmla="*/ 36 w 179"/>
                <a:gd name="T81" fmla="*/ 72 h 106"/>
                <a:gd name="T82" fmla="*/ 35 w 179"/>
                <a:gd name="T83" fmla="*/ 74 h 106"/>
                <a:gd name="T84" fmla="*/ 25 w 179"/>
                <a:gd name="T85" fmla="*/ 82 h 106"/>
                <a:gd name="T86" fmla="*/ 14 w 179"/>
                <a:gd name="T87" fmla="*/ 92 h 106"/>
                <a:gd name="T88" fmla="*/ 6 w 179"/>
                <a:gd name="T89" fmla="*/ 99 h 106"/>
                <a:gd name="T90" fmla="*/ 2 w 179"/>
                <a:gd name="T91" fmla="*/ 103 h 106"/>
                <a:gd name="T92" fmla="*/ 0 w 179"/>
                <a:gd name="T93" fmla="*/ 105 h 106"/>
                <a:gd name="T94" fmla="*/ 2 w 179"/>
                <a:gd name="T95" fmla="*/ 105 h 106"/>
                <a:gd name="T96" fmla="*/ 5 w 179"/>
                <a:gd name="T97" fmla="*/ 106 h 106"/>
                <a:gd name="T98" fmla="*/ 8 w 179"/>
                <a:gd name="T99" fmla="*/ 106 h 106"/>
                <a:gd name="T100" fmla="*/ 11 w 179"/>
                <a:gd name="T101" fmla="*/ 105 h 106"/>
                <a:gd name="T102" fmla="*/ 20 w 179"/>
                <a:gd name="T103" fmla="*/ 103 h 106"/>
                <a:gd name="T104" fmla="*/ 22 w 179"/>
                <a:gd name="T105" fmla="*/ 103 h 106"/>
                <a:gd name="T106" fmla="*/ 28 w 179"/>
                <a:gd name="T107" fmla="*/ 102 h 106"/>
                <a:gd name="T108" fmla="*/ 28 w 179"/>
                <a:gd name="T109" fmla="*/ 102 h 106"/>
                <a:gd name="T110" fmla="*/ 30 w 179"/>
                <a:gd name="T111" fmla="*/ 100 h 106"/>
                <a:gd name="T112" fmla="*/ 41 w 179"/>
                <a:gd name="T113" fmla="*/ 90 h 106"/>
                <a:gd name="T114" fmla="*/ 47 w 179"/>
                <a:gd name="T115" fmla="*/ 86 h 106"/>
                <a:gd name="T116" fmla="*/ 53 w 179"/>
                <a:gd name="T117" fmla="*/ 82 h 106"/>
                <a:gd name="T118" fmla="*/ 56 w 179"/>
                <a:gd name="T119" fmla="*/ 79 h 106"/>
                <a:gd name="T120" fmla="*/ 63 w 179"/>
                <a:gd name="T121" fmla="*/ 74 h 106"/>
                <a:gd name="T122" fmla="*/ 74 w 179"/>
                <a:gd name="T123" fmla="*/ 6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9" h="106">
                  <a:moveTo>
                    <a:pt x="74" y="66"/>
                  </a:moveTo>
                  <a:cubicBezTo>
                    <a:pt x="77" y="64"/>
                    <a:pt x="80" y="62"/>
                    <a:pt x="83" y="60"/>
                  </a:cubicBezTo>
                  <a:cubicBezTo>
                    <a:pt x="84" y="60"/>
                    <a:pt x="84" y="60"/>
                    <a:pt x="85" y="59"/>
                  </a:cubicBezTo>
                  <a:cubicBezTo>
                    <a:pt x="88" y="57"/>
                    <a:pt x="92" y="55"/>
                    <a:pt x="95" y="53"/>
                  </a:cubicBezTo>
                  <a:cubicBezTo>
                    <a:pt x="99" y="51"/>
                    <a:pt x="102" y="49"/>
                    <a:pt x="106" y="47"/>
                  </a:cubicBezTo>
                  <a:cubicBezTo>
                    <a:pt x="107" y="46"/>
                    <a:pt x="108" y="45"/>
                    <a:pt x="110" y="45"/>
                  </a:cubicBezTo>
                  <a:cubicBezTo>
                    <a:pt x="112" y="43"/>
                    <a:pt x="114" y="42"/>
                    <a:pt x="116" y="41"/>
                  </a:cubicBezTo>
                  <a:cubicBezTo>
                    <a:pt x="120" y="39"/>
                    <a:pt x="123" y="37"/>
                    <a:pt x="127" y="35"/>
                  </a:cubicBezTo>
                  <a:cubicBezTo>
                    <a:pt x="130" y="34"/>
                    <a:pt x="133" y="32"/>
                    <a:pt x="135" y="31"/>
                  </a:cubicBezTo>
                  <a:cubicBezTo>
                    <a:pt x="136" y="31"/>
                    <a:pt x="136" y="30"/>
                    <a:pt x="137" y="30"/>
                  </a:cubicBezTo>
                  <a:cubicBezTo>
                    <a:pt x="140" y="28"/>
                    <a:pt x="144" y="27"/>
                    <a:pt x="147" y="25"/>
                  </a:cubicBezTo>
                  <a:cubicBezTo>
                    <a:pt x="149" y="24"/>
                    <a:pt x="151" y="23"/>
                    <a:pt x="153" y="22"/>
                  </a:cubicBezTo>
                  <a:cubicBezTo>
                    <a:pt x="155" y="21"/>
                    <a:pt x="156" y="21"/>
                    <a:pt x="157" y="20"/>
                  </a:cubicBezTo>
                  <a:cubicBezTo>
                    <a:pt x="159" y="20"/>
                    <a:pt x="160" y="19"/>
                    <a:pt x="161" y="18"/>
                  </a:cubicBezTo>
                  <a:cubicBezTo>
                    <a:pt x="163" y="17"/>
                    <a:pt x="165" y="16"/>
                    <a:pt x="168" y="15"/>
                  </a:cubicBezTo>
                  <a:cubicBezTo>
                    <a:pt x="171" y="14"/>
                    <a:pt x="174" y="12"/>
                    <a:pt x="178" y="11"/>
                  </a:cubicBezTo>
                  <a:cubicBezTo>
                    <a:pt x="178" y="11"/>
                    <a:pt x="179" y="10"/>
                    <a:pt x="179" y="10"/>
                  </a:cubicBezTo>
                  <a:cubicBezTo>
                    <a:pt x="179" y="10"/>
                    <a:pt x="178" y="9"/>
                    <a:pt x="178" y="9"/>
                  </a:cubicBezTo>
                  <a:cubicBezTo>
                    <a:pt x="176" y="7"/>
                    <a:pt x="177" y="8"/>
                    <a:pt x="173" y="5"/>
                  </a:cubicBezTo>
                  <a:cubicBezTo>
                    <a:pt x="172" y="5"/>
                    <a:pt x="171" y="4"/>
                    <a:pt x="170" y="4"/>
                  </a:cubicBezTo>
                  <a:cubicBezTo>
                    <a:pt x="169" y="3"/>
                    <a:pt x="167" y="2"/>
                    <a:pt x="165" y="1"/>
                  </a:cubicBezTo>
                  <a:cubicBezTo>
                    <a:pt x="164" y="1"/>
                    <a:pt x="163" y="1"/>
                    <a:pt x="162" y="0"/>
                  </a:cubicBezTo>
                  <a:cubicBezTo>
                    <a:pt x="162" y="0"/>
                    <a:pt x="161" y="0"/>
                    <a:pt x="161" y="0"/>
                  </a:cubicBezTo>
                  <a:cubicBezTo>
                    <a:pt x="158" y="1"/>
                    <a:pt x="155" y="2"/>
                    <a:pt x="152" y="3"/>
                  </a:cubicBezTo>
                  <a:cubicBezTo>
                    <a:pt x="150" y="4"/>
                    <a:pt x="148" y="5"/>
                    <a:pt x="146" y="6"/>
                  </a:cubicBezTo>
                  <a:cubicBezTo>
                    <a:pt x="145" y="7"/>
                    <a:pt x="143" y="8"/>
                    <a:pt x="142" y="8"/>
                  </a:cubicBezTo>
                  <a:cubicBezTo>
                    <a:pt x="142" y="8"/>
                    <a:pt x="141" y="9"/>
                    <a:pt x="141" y="9"/>
                  </a:cubicBezTo>
                  <a:cubicBezTo>
                    <a:pt x="138" y="10"/>
                    <a:pt x="135" y="12"/>
                    <a:pt x="132" y="13"/>
                  </a:cubicBezTo>
                  <a:cubicBezTo>
                    <a:pt x="128" y="15"/>
                    <a:pt x="125" y="17"/>
                    <a:pt x="122" y="18"/>
                  </a:cubicBezTo>
                  <a:cubicBezTo>
                    <a:pt x="119" y="20"/>
                    <a:pt x="117" y="21"/>
                    <a:pt x="115" y="22"/>
                  </a:cubicBezTo>
                  <a:cubicBezTo>
                    <a:pt x="114" y="23"/>
                    <a:pt x="113" y="23"/>
                    <a:pt x="111" y="24"/>
                  </a:cubicBezTo>
                  <a:cubicBezTo>
                    <a:pt x="108" y="26"/>
                    <a:pt x="104" y="28"/>
                    <a:pt x="101" y="30"/>
                  </a:cubicBezTo>
                  <a:cubicBezTo>
                    <a:pt x="97" y="32"/>
                    <a:pt x="94" y="34"/>
                    <a:pt x="90" y="36"/>
                  </a:cubicBezTo>
                  <a:cubicBezTo>
                    <a:pt x="90" y="36"/>
                    <a:pt x="89" y="36"/>
                    <a:pt x="89" y="37"/>
                  </a:cubicBezTo>
                  <a:cubicBezTo>
                    <a:pt x="86" y="39"/>
                    <a:pt x="83" y="40"/>
                    <a:pt x="80" y="42"/>
                  </a:cubicBezTo>
                  <a:cubicBezTo>
                    <a:pt x="76" y="44"/>
                    <a:pt x="73" y="47"/>
                    <a:pt x="69" y="49"/>
                  </a:cubicBezTo>
                  <a:cubicBezTo>
                    <a:pt x="67" y="51"/>
                    <a:pt x="64" y="52"/>
                    <a:pt x="62" y="54"/>
                  </a:cubicBezTo>
                  <a:cubicBezTo>
                    <a:pt x="61" y="55"/>
                    <a:pt x="60" y="55"/>
                    <a:pt x="59" y="56"/>
                  </a:cubicBezTo>
                  <a:cubicBezTo>
                    <a:pt x="55" y="59"/>
                    <a:pt x="51" y="61"/>
                    <a:pt x="48" y="64"/>
                  </a:cubicBezTo>
                  <a:cubicBezTo>
                    <a:pt x="44" y="67"/>
                    <a:pt x="40" y="69"/>
                    <a:pt x="37" y="72"/>
                  </a:cubicBezTo>
                  <a:cubicBezTo>
                    <a:pt x="37" y="72"/>
                    <a:pt x="37" y="72"/>
                    <a:pt x="36" y="72"/>
                  </a:cubicBezTo>
                  <a:cubicBezTo>
                    <a:pt x="36" y="73"/>
                    <a:pt x="35" y="73"/>
                    <a:pt x="35" y="74"/>
                  </a:cubicBezTo>
                  <a:cubicBezTo>
                    <a:pt x="32" y="76"/>
                    <a:pt x="28" y="79"/>
                    <a:pt x="25" y="82"/>
                  </a:cubicBezTo>
                  <a:cubicBezTo>
                    <a:pt x="22" y="85"/>
                    <a:pt x="18" y="88"/>
                    <a:pt x="14" y="92"/>
                  </a:cubicBezTo>
                  <a:cubicBezTo>
                    <a:pt x="11" y="94"/>
                    <a:pt x="9" y="97"/>
                    <a:pt x="6" y="99"/>
                  </a:cubicBezTo>
                  <a:cubicBezTo>
                    <a:pt x="5" y="101"/>
                    <a:pt x="3" y="102"/>
                    <a:pt x="2" y="103"/>
                  </a:cubicBezTo>
                  <a:cubicBezTo>
                    <a:pt x="2" y="104"/>
                    <a:pt x="1" y="105"/>
                    <a:pt x="0" y="105"/>
                  </a:cubicBezTo>
                  <a:cubicBezTo>
                    <a:pt x="1" y="105"/>
                    <a:pt x="1" y="105"/>
                    <a:pt x="2" y="105"/>
                  </a:cubicBezTo>
                  <a:cubicBezTo>
                    <a:pt x="3" y="106"/>
                    <a:pt x="4" y="106"/>
                    <a:pt x="5" y="106"/>
                  </a:cubicBezTo>
                  <a:cubicBezTo>
                    <a:pt x="6" y="106"/>
                    <a:pt x="7" y="106"/>
                    <a:pt x="8" y="106"/>
                  </a:cubicBezTo>
                  <a:cubicBezTo>
                    <a:pt x="9" y="106"/>
                    <a:pt x="10" y="105"/>
                    <a:pt x="11" y="105"/>
                  </a:cubicBezTo>
                  <a:cubicBezTo>
                    <a:pt x="14" y="105"/>
                    <a:pt x="17" y="104"/>
                    <a:pt x="20" y="103"/>
                  </a:cubicBezTo>
                  <a:cubicBezTo>
                    <a:pt x="21" y="103"/>
                    <a:pt x="21" y="103"/>
                    <a:pt x="22" y="103"/>
                  </a:cubicBezTo>
                  <a:cubicBezTo>
                    <a:pt x="24" y="102"/>
                    <a:pt x="26" y="102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9" y="101"/>
                    <a:pt x="29" y="101"/>
                    <a:pt x="30" y="100"/>
                  </a:cubicBezTo>
                  <a:cubicBezTo>
                    <a:pt x="34" y="97"/>
                    <a:pt x="38" y="94"/>
                    <a:pt x="41" y="90"/>
                  </a:cubicBezTo>
                  <a:cubicBezTo>
                    <a:pt x="43" y="89"/>
                    <a:pt x="45" y="87"/>
                    <a:pt x="47" y="86"/>
                  </a:cubicBezTo>
                  <a:cubicBezTo>
                    <a:pt x="49" y="84"/>
                    <a:pt x="51" y="83"/>
                    <a:pt x="53" y="82"/>
                  </a:cubicBezTo>
                  <a:cubicBezTo>
                    <a:pt x="54" y="81"/>
                    <a:pt x="55" y="80"/>
                    <a:pt x="56" y="79"/>
                  </a:cubicBezTo>
                  <a:cubicBezTo>
                    <a:pt x="59" y="77"/>
                    <a:pt x="61" y="75"/>
                    <a:pt x="63" y="74"/>
                  </a:cubicBezTo>
                  <a:cubicBezTo>
                    <a:pt x="67" y="71"/>
                    <a:pt x="71" y="69"/>
                    <a:pt x="74" y="6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38150" y="1652588"/>
              <a:ext cx="257175" cy="38100"/>
            </a:xfrm>
            <a:custGeom>
              <a:avLst/>
              <a:gdLst>
                <a:gd name="T0" fmla="*/ 88 w 101"/>
                <a:gd name="T1" fmla="*/ 2 h 15"/>
                <a:gd name="T2" fmla="*/ 86 w 101"/>
                <a:gd name="T3" fmla="*/ 2 h 15"/>
                <a:gd name="T4" fmla="*/ 77 w 101"/>
                <a:gd name="T5" fmla="*/ 1 h 15"/>
                <a:gd name="T6" fmla="*/ 68 w 101"/>
                <a:gd name="T7" fmla="*/ 1 h 15"/>
                <a:gd name="T8" fmla="*/ 66 w 101"/>
                <a:gd name="T9" fmla="*/ 1 h 15"/>
                <a:gd name="T10" fmla="*/ 59 w 101"/>
                <a:gd name="T11" fmla="*/ 1 h 15"/>
                <a:gd name="T12" fmla="*/ 50 w 101"/>
                <a:gd name="T13" fmla="*/ 1 h 15"/>
                <a:gd name="T14" fmla="*/ 43 w 101"/>
                <a:gd name="T15" fmla="*/ 1 h 15"/>
                <a:gd name="T16" fmla="*/ 41 w 101"/>
                <a:gd name="T17" fmla="*/ 1 h 15"/>
                <a:gd name="T18" fmla="*/ 32 w 101"/>
                <a:gd name="T19" fmla="*/ 0 h 15"/>
                <a:gd name="T20" fmla="*/ 31 w 101"/>
                <a:gd name="T21" fmla="*/ 0 h 15"/>
                <a:gd name="T22" fmla="*/ 23 w 101"/>
                <a:gd name="T23" fmla="*/ 0 h 15"/>
                <a:gd name="T24" fmla="*/ 21 w 101"/>
                <a:gd name="T25" fmla="*/ 0 h 15"/>
                <a:gd name="T26" fmla="*/ 14 w 101"/>
                <a:gd name="T27" fmla="*/ 0 h 15"/>
                <a:gd name="T28" fmla="*/ 5 w 101"/>
                <a:gd name="T29" fmla="*/ 0 h 15"/>
                <a:gd name="T30" fmla="*/ 3 w 101"/>
                <a:gd name="T31" fmla="*/ 0 h 15"/>
                <a:gd name="T32" fmla="*/ 0 w 101"/>
                <a:gd name="T33" fmla="*/ 12 h 15"/>
                <a:gd name="T34" fmla="*/ 3 w 101"/>
                <a:gd name="T35" fmla="*/ 12 h 15"/>
                <a:gd name="T36" fmla="*/ 12 w 101"/>
                <a:gd name="T37" fmla="*/ 12 h 15"/>
                <a:gd name="T38" fmla="*/ 18 w 101"/>
                <a:gd name="T39" fmla="*/ 12 h 15"/>
                <a:gd name="T40" fmla="*/ 21 w 101"/>
                <a:gd name="T41" fmla="*/ 12 h 15"/>
                <a:gd name="T42" fmla="*/ 30 w 101"/>
                <a:gd name="T43" fmla="*/ 12 h 15"/>
                <a:gd name="T44" fmla="*/ 31 w 101"/>
                <a:gd name="T45" fmla="*/ 13 h 15"/>
                <a:gd name="T46" fmla="*/ 38 w 101"/>
                <a:gd name="T47" fmla="*/ 13 h 15"/>
                <a:gd name="T48" fmla="*/ 41 w 101"/>
                <a:gd name="T49" fmla="*/ 13 h 15"/>
                <a:gd name="T50" fmla="*/ 47 w 101"/>
                <a:gd name="T51" fmla="*/ 13 h 15"/>
                <a:gd name="T52" fmla="*/ 56 w 101"/>
                <a:gd name="T53" fmla="*/ 13 h 15"/>
                <a:gd name="T54" fmla="*/ 63 w 101"/>
                <a:gd name="T55" fmla="*/ 13 h 15"/>
                <a:gd name="T56" fmla="*/ 65 w 101"/>
                <a:gd name="T57" fmla="*/ 14 h 15"/>
                <a:gd name="T58" fmla="*/ 74 w 101"/>
                <a:gd name="T59" fmla="*/ 14 h 15"/>
                <a:gd name="T60" fmla="*/ 83 w 101"/>
                <a:gd name="T61" fmla="*/ 14 h 15"/>
                <a:gd name="T62" fmla="*/ 86 w 101"/>
                <a:gd name="T63" fmla="*/ 14 h 15"/>
                <a:gd name="T64" fmla="*/ 92 w 101"/>
                <a:gd name="T65" fmla="*/ 14 h 15"/>
                <a:gd name="T66" fmla="*/ 100 w 101"/>
                <a:gd name="T67" fmla="*/ 15 h 15"/>
                <a:gd name="T68" fmla="*/ 101 w 101"/>
                <a:gd name="T69" fmla="*/ 2 h 15"/>
                <a:gd name="T70" fmla="*/ 95 w 101"/>
                <a:gd name="T71" fmla="*/ 2 h 15"/>
                <a:gd name="T72" fmla="*/ 88 w 101"/>
                <a:gd name="T73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1" h="15">
                  <a:moveTo>
                    <a:pt x="88" y="2"/>
                  </a:moveTo>
                  <a:cubicBezTo>
                    <a:pt x="88" y="2"/>
                    <a:pt x="87" y="2"/>
                    <a:pt x="86" y="2"/>
                  </a:cubicBezTo>
                  <a:cubicBezTo>
                    <a:pt x="83" y="2"/>
                    <a:pt x="80" y="2"/>
                    <a:pt x="77" y="1"/>
                  </a:cubicBezTo>
                  <a:cubicBezTo>
                    <a:pt x="74" y="1"/>
                    <a:pt x="71" y="1"/>
                    <a:pt x="68" y="1"/>
                  </a:cubicBezTo>
                  <a:cubicBezTo>
                    <a:pt x="68" y="1"/>
                    <a:pt x="67" y="1"/>
                    <a:pt x="66" y="1"/>
                  </a:cubicBezTo>
                  <a:cubicBezTo>
                    <a:pt x="64" y="1"/>
                    <a:pt x="62" y="1"/>
                    <a:pt x="59" y="1"/>
                  </a:cubicBezTo>
                  <a:cubicBezTo>
                    <a:pt x="56" y="1"/>
                    <a:pt x="53" y="1"/>
                    <a:pt x="50" y="1"/>
                  </a:cubicBezTo>
                  <a:cubicBezTo>
                    <a:pt x="48" y="1"/>
                    <a:pt x="46" y="1"/>
                    <a:pt x="43" y="1"/>
                  </a:cubicBezTo>
                  <a:cubicBezTo>
                    <a:pt x="43" y="1"/>
                    <a:pt x="42" y="1"/>
                    <a:pt x="41" y="1"/>
                  </a:cubicBezTo>
                  <a:cubicBezTo>
                    <a:pt x="38" y="0"/>
                    <a:pt x="35" y="0"/>
                    <a:pt x="32" y="0"/>
                  </a:cubicBezTo>
                  <a:cubicBezTo>
                    <a:pt x="32" y="0"/>
                    <a:pt x="31" y="0"/>
                    <a:pt x="31" y="0"/>
                  </a:cubicBezTo>
                  <a:cubicBezTo>
                    <a:pt x="28" y="0"/>
                    <a:pt x="26" y="0"/>
                    <a:pt x="23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19" y="0"/>
                    <a:pt x="17" y="0"/>
                    <a:pt x="14" y="0"/>
                  </a:cubicBezTo>
                  <a:cubicBezTo>
                    <a:pt x="11" y="0"/>
                    <a:pt x="8" y="0"/>
                    <a:pt x="5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2" y="4"/>
                    <a:pt x="1" y="8"/>
                    <a:pt x="0" y="12"/>
                  </a:cubicBezTo>
                  <a:cubicBezTo>
                    <a:pt x="1" y="12"/>
                    <a:pt x="2" y="12"/>
                    <a:pt x="3" y="12"/>
                  </a:cubicBezTo>
                  <a:cubicBezTo>
                    <a:pt x="6" y="12"/>
                    <a:pt x="9" y="12"/>
                    <a:pt x="12" y="12"/>
                  </a:cubicBezTo>
                  <a:cubicBezTo>
                    <a:pt x="14" y="12"/>
                    <a:pt x="16" y="12"/>
                    <a:pt x="18" y="12"/>
                  </a:cubicBezTo>
                  <a:cubicBezTo>
                    <a:pt x="19" y="12"/>
                    <a:pt x="20" y="12"/>
                    <a:pt x="21" y="12"/>
                  </a:cubicBezTo>
                  <a:cubicBezTo>
                    <a:pt x="24" y="12"/>
                    <a:pt x="26" y="12"/>
                    <a:pt x="30" y="12"/>
                  </a:cubicBezTo>
                  <a:cubicBezTo>
                    <a:pt x="30" y="12"/>
                    <a:pt x="30" y="12"/>
                    <a:pt x="31" y="13"/>
                  </a:cubicBezTo>
                  <a:cubicBezTo>
                    <a:pt x="33" y="13"/>
                    <a:pt x="36" y="13"/>
                    <a:pt x="38" y="13"/>
                  </a:cubicBezTo>
                  <a:cubicBezTo>
                    <a:pt x="39" y="13"/>
                    <a:pt x="40" y="13"/>
                    <a:pt x="41" y="13"/>
                  </a:cubicBezTo>
                  <a:cubicBezTo>
                    <a:pt x="43" y="13"/>
                    <a:pt x="45" y="13"/>
                    <a:pt x="47" y="13"/>
                  </a:cubicBezTo>
                  <a:cubicBezTo>
                    <a:pt x="50" y="13"/>
                    <a:pt x="53" y="13"/>
                    <a:pt x="56" y="13"/>
                  </a:cubicBezTo>
                  <a:cubicBezTo>
                    <a:pt x="59" y="13"/>
                    <a:pt x="61" y="13"/>
                    <a:pt x="63" y="13"/>
                  </a:cubicBezTo>
                  <a:cubicBezTo>
                    <a:pt x="64" y="13"/>
                    <a:pt x="65" y="13"/>
                    <a:pt x="65" y="14"/>
                  </a:cubicBezTo>
                  <a:cubicBezTo>
                    <a:pt x="68" y="14"/>
                    <a:pt x="71" y="14"/>
                    <a:pt x="74" y="14"/>
                  </a:cubicBezTo>
                  <a:cubicBezTo>
                    <a:pt x="77" y="14"/>
                    <a:pt x="80" y="14"/>
                    <a:pt x="83" y="14"/>
                  </a:cubicBezTo>
                  <a:cubicBezTo>
                    <a:pt x="84" y="14"/>
                    <a:pt x="85" y="14"/>
                    <a:pt x="86" y="14"/>
                  </a:cubicBezTo>
                  <a:cubicBezTo>
                    <a:pt x="88" y="14"/>
                    <a:pt x="90" y="14"/>
                    <a:pt x="92" y="14"/>
                  </a:cubicBezTo>
                  <a:cubicBezTo>
                    <a:pt x="95" y="14"/>
                    <a:pt x="98" y="15"/>
                    <a:pt x="100" y="15"/>
                  </a:cubicBezTo>
                  <a:cubicBezTo>
                    <a:pt x="100" y="10"/>
                    <a:pt x="101" y="6"/>
                    <a:pt x="101" y="2"/>
                  </a:cubicBezTo>
                  <a:cubicBezTo>
                    <a:pt x="99" y="2"/>
                    <a:pt x="97" y="2"/>
                    <a:pt x="95" y="2"/>
                  </a:cubicBezTo>
                  <a:cubicBezTo>
                    <a:pt x="93" y="2"/>
                    <a:pt x="91" y="2"/>
                    <a:pt x="88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809625" y="1663700"/>
              <a:ext cx="280988" cy="50800"/>
            </a:xfrm>
            <a:custGeom>
              <a:avLst/>
              <a:gdLst>
                <a:gd name="T0" fmla="*/ 101 w 111"/>
                <a:gd name="T1" fmla="*/ 6 h 20"/>
                <a:gd name="T2" fmla="*/ 99 w 111"/>
                <a:gd name="T3" fmla="*/ 6 h 20"/>
                <a:gd name="T4" fmla="*/ 92 w 111"/>
                <a:gd name="T5" fmla="*/ 6 h 20"/>
                <a:gd name="T6" fmla="*/ 83 w 111"/>
                <a:gd name="T7" fmla="*/ 5 h 20"/>
                <a:gd name="T8" fmla="*/ 77 w 111"/>
                <a:gd name="T9" fmla="*/ 5 h 20"/>
                <a:gd name="T10" fmla="*/ 74 w 111"/>
                <a:gd name="T11" fmla="*/ 5 h 20"/>
                <a:gd name="T12" fmla="*/ 65 w 111"/>
                <a:gd name="T13" fmla="*/ 4 h 20"/>
                <a:gd name="T14" fmla="*/ 56 w 111"/>
                <a:gd name="T15" fmla="*/ 4 h 20"/>
                <a:gd name="T16" fmla="*/ 54 w 111"/>
                <a:gd name="T17" fmla="*/ 3 h 20"/>
                <a:gd name="T18" fmla="*/ 47 w 111"/>
                <a:gd name="T19" fmla="*/ 3 h 20"/>
                <a:gd name="T20" fmla="*/ 39 w 111"/>
                <a:gd name="T21" fmla="*/ 2 h 20"/>
                <a:gd name="T22" fmla="*/ 32 w 111"/>
                <a:gd name="T23" fmla="*/ 2 h 20"/>
                <a:gd name="T24" fmla="*/ 30 w 111"/>
                <a:gd name="T25" fmla="*/ 2 h 20"/>
                <a:gd name="T26" fmla="*/ 21 w 111"/>
                <a:gd name="T27" fmla="*/ 1 h 20"/>
                <a:gd name="T28" fmla="*/ 12 w 111"/>
                <a:gd name="T29" fmla="*/ 1 h 20"/>
                <a:gd name="T30" fmla="*/ 10 w 111"/>
                <a:gd name="T31" fmla="*/ 0 h 20"/>
                <a:gd name="T32" fmla="*/ 3 w 111"/>
                <a:gd name="T33" fmla="*/ 0 h 20"/>
                <a:gd name="T34" fmla="*/ 3 w 111"/>
                <a:gd name="T35" fmla="*/ 0 h 20"/>
                <a:gd name="T36" fmla="*/ 1 w 111"/>
                <a:gd name="T37" fmla="*/ 0 h 20"/>
                <a:gd name="T38" fmla="*/ 0 w 111"/>
                <a:gd name="T39" fmla="*/ 13 h 20"/>
                <a:gd name="T40" fmla="*/ 0 w 111"/>
                <a:gd name="T41" fmla="*/ 13 h 20"/>
                <a:gd name="T42" fmla="*/ 2 w 111"/>
                <a:gd name="T43" fmla="*/ 13 h 20"/>
                <a:gd name="T44" fmla="*/ 7 w 111"/>
                <a:gd name="T45" fmla="*/ 13 h 20"/>
                <a:gd name="T46" fmla="*/ 9 w 111"/>
                <a:gd name="T47" fmla="*/ 13 h 20"/>
                <a:gd name="T48" fmla="*/ 18 w 111"/>
                <a:gd name="T49" fmla="*/ 14 h 20"/>
                <a:gd name="T50" fmla="*/ 27 w 111"/>
                <a:gd name="T51" fmla="*/ 14 h 20"/>
                <a:gd name="T52" fmla="*/ 29 w 111"/>
                <a:gd name="T53" fmla="*/ 15 h 20"/>
                <a:gd name="T54" fmla="*/ 36 w 111"/>
                <a:gd name="T55" fmla="*/ 15 h 20"/>
                <a:gd name="T56" fmla="*/ 44 w 111"/>
                <a:gd name="T57" fmla="*/ 16 h 20"/>
                <a:gd name="T58" fmla="*/ 51 w 111"/>
                <a:gd name="T59" fmla="*/ 16 h 20"/>
                <a:gd name="T60" fmla="*/ 53 w 111"/>
                <a:gd name="T61" fmla="*/ 16 h 20"/>
                <a:gd name="T62" fmla="*/ 62 w 111"/>
                <a:gd name="T63" fmla="*/ 17 h 20"/>
                <a:gd name="T64" fmla="*/ 71 w 111"/>
                <a:gd name="T65" fmla="*/ 17 h 20"/>
                <a:gd name="T66" fmla="*/ 74 w 111"/>
                <a:gd name="T67" fmla="*/ 18 h 20"/>
                <a:gd name="T68" fmla="*/ 80 w 111"/>
                <a:gd name="T69" fmla="*/ 18 h 20"/>
                <a:gd name="T70" fmla="*/ 89 w 111"/>
                <a:gd name="T71" fmla="*/ 19 h 20"/>
                <a:gd name="T72" fmla="*/ 96 w 111"/>
                <a:gd name="T73" fmla="*/ 19 h 20"/>
                <a:gd name="T74" fmla="*/ 98 w 111"/>
                <a:gd name="T75" fmla="*/ 19 h 20"/>
                <a:gd name="T76" fmla="*/ 107 w 111"/>
                <a:gd name="T77" fmla="*/ 20 h 20"/>
                <a:gd name="T78" fmla="*/ 111 w 111"/>
                <a:gd name="T79" fmla="*/ 20 h 20"/>
                <a:gd name="T80" fmla="*/ 111 w 111"/>
                <a:gd name="T81" fmla="*/ 7 h 20"/>
                <a:gd name="T82" fmla="*/ 110 w 111"/>
                <a:gd name="T83" fmla="*/ 7 h 20"/>
                <a:gd name="T84" fmla="*/ 101 w 111"/>
                <a:gd name="T85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1" h="20">
                  <a:moveTo>
                    <a:pt x="101" y="6"/>
                  </a:moveTo>
                  <a:cubicBezTo>
                    <a:pt x="100" y="6"/>
                    <a:pt x="100" y="6"/>
                    <a:pt x="99" y="6"/>
                  </a:cubicBezTo>
                  <a:cubicBezTo>
                    <a:pt x="97" y="6"/>
                    <a:pt x="94" y="6"/>
                    <a:pt x="92" y="6"/>
                  </a:cubicBezTo>
                  <a:cubicBezTo>
                    <a:pt x="89" y="6"/>
                    <a:pt x="86" y="5"/>
                    <a:pt x="83" y="5"/>
                  </a:cubicBezTo>
                  <a:cubicBezTo>
                    <a:pt x="81" y="5"/>
                    <a:pt x="79" y="5"/>
                    <a:pt x="77" y="5"/>
                  </a:cubicBezTo>
                  <a:cubicBezTo>
                    <a:pt x="76" y="5"/>
                    <a:pt x="75" y="5"/>
                    <a:pt x="74" y="5"/>
                  </a:cubicBezTo>
                  <a:cubicBezTo>
                    <a:pt x="71" y="5"/>
                    <a:pt x="68" y="4"/>
                    <a:pt x="65" y="4"/>
                  </a:cubicBezTo>
                  <a:cubicBezTo>
                    <a:pt x="62" y="4"/>
                    <a:pt x="59" y="4"/>
                    <a:pt x="56" y="4"/>
                  </a:cubicBezTo>
                  <a:cubicBezTo>
                    <a:pt x="56" y="4"/>
                    <a:pt x="55" y="4"/>
                    <a:pt x="54" y="3"/>
                  </a:cubicBezTo>
                  <a:cubicBezTo>
                    <a:pt x="52" y="3"/>
                    <a:pt x="50" y="3"/>
                    <a:pt x="47" y="3"/>
                  </a:cubicBezTo>
                  <a:cubicBezTo>
                    <a:pt x="44" y="3"/>
                    <a:pt x="42" y="3"/>
                    <a:pt x="39" y="2"/>
                  </a:cubicBezTo>
                  <a:cubicBezTo>
                    <a:pt x="36" y="2"/>
                    <a:pt x="34" y="2"/>
                    <a:pt x="32" y="2"/>
                  </a:cubicBezTo>
                  <a:cubicBezTo>
                    <a:pt x="31" y="2"/>
                    <a:pt x="30" y="2"/>
                    <a:pt x="30" y="2"/>
                  </a:cubicBezTo>
                  <a:cubicBezTo>
                    <a:pt x="27" y="2"/>
                    <a:pt x="24" y="1"/>
                    <a:pt x="21" y="1"/>
                  </a:cubicBezTo>
                  <a:cubicBezTo>
                    <a:pt x="18" y="1"/>
                    <a:pt x="15" y="1"/>
                    <a:pt x="12" y="1"/>
                  </a:cubicBezTo>
                  <a:cubicBezTo>
                    <a:pt x="11" y="1"/>
                    <a:pt x="10" y="1"/>
                    <a:pt x="10" y="0"/>
                  </a:cubicBezTo>
                  <a:cubicBezTo>
                    <a:pt x="8" y="0"/>
                    <a:pt x="5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4"/>
                    <a:pt x="0" y="8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2" y="13"/>
                    <a:pt x="2" y="13"/>
                  </a:cubicBezTo>
                  <a:cubicBezTo>
                    <a:pt x="4" y="13"/>
                    <a:pt x="5" y="13"/>
                    <a:pt x="7" y="13"/>
                  </a:cubicBezTo>
                  <a:cubicBezTo>
                    <a:pt x="7" y="13"/>
                    <a:pt x="8" y="13"/>
                    <a:pt x="9" y="13"/>
                  </a:cubicBezTo>
                  <a:cubicBezTo>
                    <a:pt x="12" y="13"/>
                    <a:pt x="15" y="14"/>
                    <a:pt x="18" y="14"/>
                  </a:cubicBezTo>
                  <a:cubicBezTo>
                    <a:pt x="21" y="14"/>
                    <a:pt x="24" y="14"/>
                    <a:pt x="27" y="14"/>
                  </a:cubicBezTo>
                  <a:cubicBezTo>
                    <a:pt x="27" y="15"/>
                    <a:pt x="28" y="15"/>
                    <a:pt x="29" y="15"/>
                  </a:cubicBezTo>
                  <a:cubicBezTo>
                    <a:pt x="31" y="15"/>
                    <a:pt x="33" y="15"/>
                    <a:pt x="36" y="15"/>
                  </a:cubicBezTo>
                  <a:cubicBezTo>
                    <a:pt x="39" y="15"/>
                    <a:pt x="42" y="16"/>
                    <a:pt x="44" y="16"/>
                  </a:cubicBezTo>
                  <a:cubicBezTo>
                    <a:pt x="47" y="16"/>
                    <a:pt x="49" y="16"/>
                    <a:pt x="51" y="16"/>
                  </a:cubicBezTo>
                  <a:cubicBezTo>
                    <a:pt x="52" y="16"/>
                    <a:pt x="53" y="16"/>
                    <a:pt x="53" y="16"/>
                  </a:cubicBezTo>
                  <a:cubicBezTo>
                    <a:pt x="56" y="17"/>
                    <a:pt x="59" y="17"/>
                    <a:pt x="62" y="17"/>
                  </a:cubicBezTo>
                  <a:cubicBezTo>
                    <a:pt x="65" y="17"/>
                    <a:pt x="68" y="17"/>
                    <a:pt x="71" y="17"/>
                  </a:cubicBezTo>
                  <a:cubicBezTo>
                    <a:pt x="72" y="18"/>
                    <a:pt x="73" y="18"/>
                    <a:pt x="74" y="18"/>
                  </a:cubicBezTo>
                  <a:cubicBezTo>
                    <a:pt x="76" y="18"/>
                    <a:pt x="78" y="18"/>
                    <a:pt x="80" y="18"/>
                  </a:cubicBezTo>
                  <a:cubicBezTo>
                    <a:pt x="83" y="18"/>
                    <a:pt x="86" y="18"/>
                    <a:pt x="89" y="19"/>
                  </a:cubicBezTo>
                  <a:cubicBezTo>
                    <a:pt x="91" y="19"/>
                    <a:pt x="94" y="19"/>
                    <a:pt x="96" y="19"/>
                  </a:cubicBezTo>
                  <a:cubicBezTo>
                    <a:pt x="97" y="19"/>
                    <a:pt x="97" y="19"/>
                    <a:pt x="98" y="19"/>
                  </a:cubicBezTo>
                  <a:cubicBezTo>
                    <a:pt x="101" y="19"/>
                    <a:pt x="104" y="20"/>
                    <a:pt x="107" y="20"/>
                  </a:cubicBezTo>
                  <a:cubicBezTo>
                    <a:pt x="108" y="20"/>
                    <a:pt x="109" y="20"/>
                    <a:pt x="111" y="20"/>
                  </a:cubicBezTo>
                  <a:cubicBezTo>
                    <a:pt x="111" y="16"/>
                    <a:pt x="111" y="11"/>
                    <a:pt x="111" y="7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07" y="7"/>
                    <a:pt x="104" y="6"/>
                    <a:pt x="101" y="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1827213" y="3049588"/>
              <a:ext cx="449263" cy="177800"/>
            </a:xfrm>
            <a:custGeom>
              <a:avLst/>
              <a:gdLst>
                <a:gd name="T0" fmla="*/ 5 w 177"/>
                <a:gd name="T1" fmla="*/ 70 h 70"/>
                <a:gd name="T2" fmla="*/ 7 w 177"/>
                <a:gd name="T3" fmla="*/ 69 h 70"/>
                <a:gd name="T4" fmla="*/ 8 w 177"/>
                <a:gd name="T5" fmla="*/ 69 h 70"/>
                <a:gd name="T6" fmla="*/ 18 w 177"/>
                <a:gd name="T7" fmla="*/ 66 h 70"/>
                <a:gd name="T8" fmla="*/ 28 w 177"/>
                <a:gd name="T9" fmla="*/ 63 h 70"/>
                <a:gd name="T10" fmla="*/ 31 w 177"/>
                <a:gd name="T11" fmla="*/ 61 h 70"/>
                <a:gd name="T12" fmla="*/ 37 w 177"/>
                <a:gd name="T13" fmla="*/ 59 h 70"/>
                <a:gd name="T14" fmla="*/ 47 w 177"/>
                <a:gd name="T15" fmla="*/ 56 h 70"/>
                <a:gd name="T16" fmla="*/ 56 w 177"/>
                <a:gd name="T17" fmla="*/ 53 h 70"/>
                <a:gd name="T18" fmla="*/ 57 w 177"/>
                <a:gd name="T19" fmla="*/ 53 h 70"/>
                <a:gd name="T20" fmla="*/ 67 w 177"/>
                <a:gd name="T21" fmla="*/ 50 h 70"/>
                <a:gd name="T22" fmla="*/ 76 w 177"/>
                <a:gd name="T23" fmla="*/ 47 h 70"/>
                <a:gd name="T24" fmla="*/ 80 w 177"/>
                <a:gd name="T25" fmla="*/ 46 h 70"/>
                <a:gd name="T26" fmla="*/ 86 w 177"/>
                <a:gd name="T27" fmla="*/ 44 h 70"/>
                <a:gd name="T28" fmla="*/ 96 w 177"/>
                <a:gd name="T29" fmla="*/ 41 h 70"/>
                <a:gd name="T30" fmla="*/ 105 w 177"/>
                <a:gd name="T31" fmla="*/ 38 h 70"/>
                <a:gd name="T32" fmla="*/ 106 w 177"/>
                <a:gd name="T33" fmla="*/ 38 h 70"/>
                <a:gd name="T34" fmla="*/ 116 w 177"/>
                <a:gd name="T35" fmla="*/ 35 h 70"/>
                <a:gd name="T36" fmla="*/ 125 w 177"/>
                <a:gd name="T37" fmla="*/ 32 h 70"/>
                <a:gd name="T38" fmla="*/ 129 w 177"/>
                <a:gd name="T39" fmla="*/ 30 h 70"/>
                <a:gd name="T40" fmla="*/ 130 w 177"/>
                <a:gd name="T41" fmla="*/ 30 h 70"/>
                <a:gd name="T42" fmla="*/ 135 w 177"/>
                <a:gd name="T43" fmla="*/ 29 h 70"/>
                <a:gd name="T44" fmla="*/ 145 w 177"/>
                <a:gd name="T45" fmla="*/ 25 h 70"/>
                <a:gd name="T46" fmla="*/ 154 w 177"/>
                <a:gd name="T47" fmla="*/ 23 h 70"/>
                <a:gd name="T48" fmla="*/ 155 w 177"/>
                <a:gd name="T49" fmla="*/ 22 h 70"/>
                <a:gd name="T50" fmla="*/ 164 w 177"/>
                <a:gd name="T51" fmla="*/ 19 h 70"/>
                <a:gd name="T52" fmla="*/ 174 w 177"/>
                <a:gd name="T53" fmla="*/ 16 h 70"/>
                <a:gd name="T54" fmla="*/ 177 w 177"/>
                <a:gd name="T55" fmla="*/ 15 h 70"/>
                <a:gd name="T56" fmla="*/ 175 w 177"/>
                <a:gd name="T57" fmla="*/ 11 h 70"/>
                <a:gd name="T58" fmla="*/ 170 w 177"/>
                <a:gd name="T59" fmla="*/ 0 h 70"/>
                <a:gd name="T60" fmla="*/ 169 w 177"/>
                <a:gd name="T61" fmla="*/ 0 h 70"/>
                <a:gd name="T62" fmla="*/ 159 w 177"/>
                <a:gd name="T63" fmla="*/ 3 h 70"/>
                <a:gd name="T64" fmla="*/ 158 w 177"/>
                <a:gd name="T65" fmla="*/ 3 h 70"/>
                <a:gd name="T66" fmla="*/ 149 w 177"/>
                <a:gd name="T67" fmla="*/ 6 h 70"/>
                <a:gd name="T68" fmla="*/ 140 w 177"/>
                <a:gd name="T69" fmla="*/ 9 h 70"/>
                <a:gd name="T70" fmla="*/ 134 w 177"/>
                <a:gd name="T71" fmla="*/ 11 h 70"/>
                <a:gd name="T72" fmla="*/ 130 w 177"/>
                <a:gd name="T73" fmla="*/ 12 h 70"/>
                <a:gd name="T74" fmla="*/ 125 w 177"/>
                <a:gd name="T75" fmla="*/ 14 h 70"/>
                <a:gd name="T76" fmla="*/ 120 w 177"/>
                <a:gd name="T77" fmla="*/ 15 h 70"/>
                <a:gd name="T78" fmla="*/ 110 w 177"/>
                <a:gd name="T79" fmla="*/ 18 h 70"/>
                <a:gd name="T80" fmla="*/ 109 w 177"/>
                <a:gd name="T81" fmla="*/ 19 h 70"/>
                <a:gd name="T82" fmla="*/ 101 w 177"/>
                <a:gd name="T83" fmla="*/ 21 h 70"/>
                <a:gd name="T84" fmla="*/ 91 w 177"/>
                <a:gd name="T85" fmla="*/ 24 h 70"/>
                <a:gd name="T86" fmla="*/ 85 w 177"/>
                <a:gd name="T87" fmla="*/ 26 h 70"/>
                <a:gd name="T88" fmla="*/ 81 w 177"/>
                <a:gd name="T89" fmla="*/ 28 h 70"/>
                <a:gd name="T90" fmla="*/ 71 w 177"/>
                <a:gd name="T91" fmla="*/ 31 h 70"/>
                <a:gd name="T92" fmla="*/ 62 w 177"/>
                <a:gd name="T93" fmla="*/ 34 h 70"/>
                <a:gd name="T94" fmla="*/ 60 w 177"/>
                <a:gd name="T95" fmla="*/ 34 h 70"/>
                <a:gd name="T96" fmla="*/ 52 w 177"/>
                <a:gd name="T97" fmla="*/ 37 h 70"/>
                <a:gd name="T98" fmla="*/ 42 w 177"/>
                <a:gd name="T99" fmla="*/ 40 h 70"/>
                <a:gd name="T100" fmla="*/ 36 w 177"/>
                <a:gd name="T101" fmla="*/ 42 h 70"/>
                <a:gd name="T102" fmla="*/ 32 w 177"/>
                <a:gd name="T103" fmla="*/ 43 h 70"/>
                <a:gd name="T104" fmla="*/ 22 w 177"/>
                <a:gd name="T105" fmla="*/ 46 h 70"/>
                <a:gd name="T106" fmla="*/ 13 w 177"/>
                <a:gd name="T107" fmla="*/ 50 h 70"/>
                <a:gd name="T108" fmla="*/ 11 w 177"/>
                <a:gd name="T109" fmla="*/ 50 h 70"/>
                <a:gd name="T110" fmla="*/ 3 w 177"/>
                <a:gd name="T111" fmla="*/ 53 h 70"/>
                <a:gd name="T112" fmla="*/ 0 w 177"/>
                <a:gd name="T113" fmla="*/ 54 h 70"/>
                <a:gd name="T114" fmla="*/ 2 w 177"/>
                <a:gd name="T115" fmla="*/ 58 h 70"/>
                <a:gd name="T116" fmla="*/ 5 w 177"/>
                <a:gd name="T117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7" h="70">
                  <a:moveTo>
                    <a:pt x="5" y="70"/>
                  </a:moveTo>
                  <a:cubicBezTo>
                    <a:pt x="6" y="70"/>
                    <a:pt x="6" y="70"/>
                    <a:pt x="7" y="69"/>
                  </a:cubicBezTo>
                  <a:cubicBezTo>
                    <a:pt x="7" y="69"/>
                    <a:pt x="8" y="69"/>
                    <a:pt x="8" y="69"/>
                  </a:cubicBezTo>
                  <a:cubicBezTo>
                    <a:pt x="11" y="68"/>
                    <a:pt x="15" y="67"/>
                    <a:pt x="18" y="66"/>
                  </a:cubicBezTo>
                  <a:cubicBezTo>
                    <a:pt x="21" y="65"/>
                    <a:pt x="24" y="64"/>
                    <a:pt x="28" y="63"/>
                  </a:cubicBezTo>
                  <a:cubicBezTo>
                    <a:pt x="29" y="62"/>
                    <a:pt x="30" y="62"/>
                    <a:pt x="31" y="61"/>
                  </a:cubicBezTo>
                  <a:cubicBezTo>
                    <a:pt x="33" y="61"/>
                    <a:pt x="35" y="60"/>
                    <a:pt x="37" y="59"/>
                  </a:cubicBezTo>
                  <a:cubicBezTo>
                    <a:pt x="41" y="58"/>
                    <a:pt x="44" y="57"/>
                    <a:pt x="47" y="56"/>
                  </a:cubicBezTo>
                  <a:cubicBezTo>
                    <a:pt x="50" y="55"/>
                    <a:pt x="53" y="54"/>
                    <a:pt x="56" y="53"/>
                  </a:cubicBezTo>
                  <a:cubicBezTo>
                    <a:pt x="56" y="53"/>
                    <a:pt x="57" y="53"/>
                    <a:pt x="57" y="53"/>
                  </a:cubicBezTo>
                  <a:cubicBezTo>
                    <a:pt x="60" y="52"/>
                    <a:pt x="63" y="51"/>
                    <a:pt x="67" y="50"/>
                  </a:cubicBezTo>
                  <a:cubicBezTo>
                    <a:pt x="70" y="49"/>
                    <a:pt x="73" y="48"/>
                    <a:pt x="76" y="47"/>
                  </a:cubicBezTo>
                  <a:cubicBezTo>
                    <a:pt x="78" y="46"/>
                    <a:pt x="79" y="46"/>
                    <a:pt x="80" y="46"/>
                  </a:cubicBezTo>
                  <a:cubicBezTo>
                    <a:pt x="82" y="45"/>
                    <a:pt x="84" y="44"/>
                    <a:pt x="86" y="44"/>
                  </a:cubicBezTo>
                  <a:cubicBezTo>
                    <a:pt x="89" y="43"/>
                    <a:pt x="93" y="42"/>
                    <a:pt x="96" y="41"/>
                  </a:cubicBezTo>
                  <a:cubicBezTo>
                    <a:pt x="99" y="40"/>
                    <a:pt x="102" y="39"/>
                    <a:pt x="105" y="38"/>
                  </a:cubicBezTo>
                  <a:cubicBezTo>
                    <a:pt x="105" y="38"/>
                    <a:pt x="105" y="38"/>
                    <a:pt x="106" y="38"/>
                  </a:cubicBezTo>
                  <a:cubicBezTo>
                    <a:pt x="109" y="37"/>
                    <a:pt x="112" y="36"/>
                    <a:pt x="116" y="35"/>
                  </a:cubicBezTo>
                  <a:cubicBezTo>
                    <a:pt x="119" y="34"/>
                    <a:pt x="122" y="33"/>
                    <a:pt x="125" y="32"/>
                  </a:cubicBezTo>
                  <a:cubicBezTo>
                    <a:pt x="127" y="31"/>
                    <a:pt x="128" y="31"/>
                    <a:pt x="129" y="30"/>
                  </a:cubicBezTo>
                  <a:cubicBezTo>
                    <a:pt x="129" y="30"/>
                    <a:pt x="130" y="30"/>
                    <a:pt x="130" y="30"/>
                  </a:cubicBezTo>
                  <a:cubicBezTo>
                    <a:pt x="131" y="30"/>
                    <a:pt x="133" y="29"/>
                    <a:pt x="135" y="29"/>
                  </a:cubicBezTo>
                  <a:cubicBezTo>
                    <a:pt x="138" y="28"/>
                    <a:pt x="142" y="26"/>
                    <a:pt x="145" y="25"/>
                  </a:cubicBezTo>
                  <a:cubicBezTo>
                    <a:pt x="148" y="25"/>
                    <a:pt x="151" y="24"/>
                    <a:pt x="154" y="23"/>
                  </a:cubicBezTo>
                  <a:cubicBezTo>
                    <a:pt x="154" y="23"/>
                    <a:pt x="154" y="22"/>
                    <a:pt x="155" y="22"/>
                  </a:cubicBezTo>
                  <a:cubicBezTo>
                    <a:pt x="158" y="21"/>
                    <a:pt x="161" y="20"/>
                    <a:pt x="164" y="19"/>
                  </a:cubicBezTo>
                  <a:cubicBezTo>
                    <a:pt x="168" y="18"/>
                    <a:pt x="171" y="17"/>
                    <a:pt x="174" y="16"/>
                  </a:cubicBezTo>
                  <a:cubicBezTo>
                    <a:pt x="175" y="16"/>
                    <a:pt x="176" y="15"/>
                    <a:pt x="177" y="15"/>
                  </a:cubicBezTo>
                  <a:cubicBezTo>
                    <a:pt x="177" y="14"/>
                    <a:pt x="176" y="12"/>
                    <a:pt x="175" y="11"/>
                  </a:cubicBezTo>
                  <a:cubicBezTo>
                    <a:pt x="174" y="7"/>
                    <a:pt x="172" y="3"/>
                    <a:pt x="170" y="0"/>
                  </a:cubicBezTo>
                  <a:cubicBezTo>
                    <a:pt x="170" y="0"/>
                    <a:pt x="169" y="0"/>
                    <a:pt x="169" y="0"/>
                  </a:cubicBezTo>
                  <a:cubicBezTo>
                    <a:pt x="166" y="1"/>
                    <a:pt x="162" y="2"/>
                    <a:pt x="159" y="3"/>
                  </a:cubicBezTo>
                  <a:cubicBezTo>
                    <a:pt x="159" y="3"/>
                    <a:pt x="158" y="3"/>
                    <a:pt x="158" y="3"/>
                  </a:cubicBezTo>
                  <a:cubicBezTo>
                    <a:pt x="155" y="4"/>
                    <a:pt x="152" y="5"/>
                    <a:pt x="149" y="6"/>
                  </a:cubicBezTo>
                  <a:cubicBezTo>
                    <a:pt x="146" y="7"/>
                    <a:pt x="143" y="8"/>
                    <a:pt x="140" y="9"/>
                  </a:cubicBezTo>
                  <a:cubicBezTo>
                    <a:pt x="138" y="10"/>
                    <a:pt x="136" y="11"/>
                    <a:pt x="134" y="11"/>
                  </a:cubicBezTo>
                  <a:cubicBezTo>
                    <a:pt x="132" y="12"/>
                    <a:pt x="131" y="12"/>
                    <a:pt x="130" y="12"/>
                  </a:cubicBezTo>
                  <a:cubicBezTo>
                    <a:pt x="128" y="13"/>
                    <a:pt x="126" y="13"/>
                    <a:pt x="125" y="14"/>
                  </a:cubicBezTo>
                  <a:cubicBezTo>
                    <a:pt x="123" y="14"/>
                    <a:pt x="122" y="15"/>
                    <a:pt x="120" y="15"/>
                  </a:cubicBezTo>
                  <a:cubicBezTo>
                    <a:pt x="117" y="16"/>
                    <a:pt x="114" y="17"/>
                    <a:pt x="110" y="18"/>
                  </a:cubicBezTo>
                  <a:cubicBezTo>
                    <a:pt x="110" y="19"/>
                    <a:pt x="110" y="19"/>
                    <a:pt x="109" y="19"/>
                  </a:cubicBezTo>
                  <a:cubicBezTo>
                    <a:pt x="106" y="20"/>
                    <a:pt x="103" y="21"/>
                    <a:pt x="101" y="21"/>
                  </a:cubicBezTo>
                  <a:cubicBezTo>
                    <a:pt x="97" y="22"/>
                    <a:pt x="94" y="23"/>
                    <a:pt x="91" y="24"/>
                  </a:cubicBezTo>
                  <a:cubicBezTo>
                    <a:pt x="89" y="25"/>
                    <a:pt x="87" y="26"/>
                    <a:pt x="85" y="26"/>
                  </a:cubicBezTo>
                  <a:cubicBezTo>
                    <a:pt x="84" y="27"/>
                    <a:pt x="82" y="27"/>
                    <a:pt x="81" y="28"/>
                  </a:cubicBezTo>
                  <a:cubicBezTo>
                    <a:pt x="78" y="29"/>
                    <a:pt x="75" y="30"/>
                    <a:pt x="71" y="31"/>
                  </a:cubicBezTo>
                  <a:cubicBezTo>
                    <a:pt x="68" y="32"/>
                    <a:pt x="65" y="33"/>
                    <a:pt x="62" y="34"/>
                  </a:cubicBezTo>
                  <a:cubicBezTo>
                    <a:pt x="61" y="34"/>
                    <a:pt x="61" y="34"/>
                    <a:pt x="60" y="34"/>
                  </a:cubicBezTo>
                  <a:cubicBezTo>
                    <a:pt x="58" y="35"/>
                    <a:pt x="55" y="36"/>
                    <a:pt x="52" y="37"/>
                  </a:cubicBezTo>
                  <a:cubicBezTo>
                    <a:pt x="48" y="38"/>
                    <a:pt x="45" y="39"/>
                    <a:pt x="42" y="40"/>
                  </a:cubicBezTo>
                  <a:cubicBezTo>
                    <a:pt x="40" y="41"/>
                    <a:pt x="38" y="41"/>
                    <a:pt x="36" y="42"/>
                  </a:cubicBezTo>
                  <a:cubicBezTo>
                    <a:pt x="35" y="42"/>
                    <a:pt x="33" y="43"/>
                    <a:pt x="32" y="43"/>
                  </a:cubicBezTo>
                  <a:cubicBezTo>
                    <a:pt x="29" y="44"/>
                    <a:pt x="26" y="45"/>
                    <a:pt x="22" y="46"/>
                  </a:cubicBezTo>
                  <a:cubicBezTo>
                    <a:pt x="19" y="47"/>
                    <a:pt x="16" y="48"/>
                    <a:pt x="13" y="50"/>
                  </a:cubicBezTo>
                  <a:cubicBezTo>
                    <a:pt x="12" y="50"/>
                    <a:pt x="12" y="50"/>
                    <a:pt x="11" y="50"/>
                  </a:cubicBezTo>
                  <a:cubicBezTo>
                    <a:pt x="9" y="51"/>
                    <a:pt x="6" y="52"/>
                    <a:pt x="3" y="53"/>
                  </a:cubicBezTo>
                  <a:cubicBezTo>
                    <a:pt x="2" y="53"/>
                    <a:pt x="1" y="53"/>
                    <a:pt x="0" y="54"/>
                  </a:cubicBezTo>
                  <a:cubicBezTo>
                    <a:pt x="0" y="55"/>
                    <a:pt x="1" y="57"/>
                    <a:pt x="2" y="58"/>
                  </a:cubicBezTo>
                  <a:cubicBezTo>
                    <a:pt x="3" y="62"/>
                    <a:pt x="4" y="66"/>
                    <a:pt x="5" y="7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1277938" y="4346575"/>
              <a:ext cx="503238" cy="238125"/>
            </a:xfrm>
            <a:custGeom>
              <a:avLst/>
              <a:gdLst>
                <a:gd name="T0" fmla="*/ 189 w 198"/>
                <a:gd name="T1" fmla="*/ 75 h 94"/>
                <a:gd name="T2" fmla="*/ 175 w 198"/>
                <a:gd name="T3" fmla="*/ 70 h 94"/>
                <a:gd name="T4" fmla="*/ 167 w 198"/>
                <a:gd name="T5" fmla="*/ 67 h 94"/>
                <a:gd name="T6" fmla="*/ 159 w 198"/>
                <a:gd name="T7" fmla="*/ 64 h 94"/>
                <a:gd name="T8" fmla="*/ 149 w 198"/>
                <a:gd name="T9" fmla="*/ 61 h 94"/>
                <a:gd name="T10" fmla="*/ 134 w 198"/>
                <a:gd name="T11" fmla="*/ 55 h 94"/>
                <a:gd name="T12" fmla="*/ 125 w 198"/>
                <a:gd name="T13" fmla="*/ 52 h 94"/>
                <a:gd name="T14" fmla="*/ 109 w 198"/>
                <a:gd name="T15" fmla="*/ 45 h 94"/>
                <a:gd name="T16" fmla="*/ 101 w 198"/>
                <a:gd name="T17" fmla="*/ 42 h 94"/>
                <a:gd name="T18" fmla="*/ 87 w 198"/>
                <a:gd name="T19" fmla="*/ 37 h 94"/>
                <a:gd name="T20" fmla="*/ 76 w 198"/>
                <a:gd name="T21" fmla="*/ 32 h 94"/>
                <a:gd name="T22" fmla="*/ 68 w 198"/>
                <a:gd name="T23" fmla="*/ 29 h 94"/>
                <a:gd name="T24" fmla="*/ 59 w 198"/>
                <a:gd name="T25" fmla="*/ 25 h 94"/>
                <a:gd name="T26" fmla="*/ 46 w 198"/>
                <a:gd name="T27" fmla="*/ 19 h 94"/>
                <a:gd name="T28" fmla="*/ 35 w 198"/>
                <a:gd name="T29" fmla="*/ 13 h 94"/>
                <a:gd name="T30" fmla="*/ 26 w 198"/>
                <a:gd name="T31" fmla="*/ 9 h 94"/>
                <a:gd name="T32" fmla="*/ 11 w 198"/>
                <a:gd name="T33" fmla="*/ 1 h 94"/>
                <a:gd name="T34" fmla="*/ 3 w 198"/>
                <a:gd name="T35" fmla="*/ 10 h 94"/>
                <a:gd name="T36" fmla="*/ 2 w 198"/>
                <a:gd name="T37" fmla="*/ 14 h 94"/>
                <a:gd name="T38" fmla="*/ 15 w 198"/>
                <a:gd name="T39" fmla="*/ 21 h 94"/>
                <a:gd name="T40" fmla="*/ 23 w 198"/>
                <a:gd name="T41" fmla="*/ 26 h 94"/>
                <a:gd name="T42" fmla="*/ 39 w 198"/>
                <a:gd name="T43" fmla="*/ 34 h 94"/>
                <a:gd name="T44" fmla="*/ 47 w 198"/>
                <a:gd name="T45" fmla="*/ 37 h 94"/>
                <a:gd name="T46" fmla="*/ 62 w 198"/>
                <a:gd name="T47" fmla="*/ 44 h 94"/>
                <a:gd name="T48" fmla="*/ 64 w 198"/>
                <a:gd name="T49" fmla="*/ 45 h 94"/>
                <a:gd name="T50" fmla="*/ 80 w 198"/>
                <a:gd name="T51" fmla="*/ 51 h 94"/>
                <a:gd name="T52" fmla="*/ 89 w 198"/>
                <a:gd name="T53" fmla="*/ 55 h 94"/>
                <a:gd name="T54" fmla="*/ 104 w 198"/>
                <a:gd name="T55" fmla="*/ 61 h 94"/>
                <a:gd name="T56" fmla="*/ 113 w 198"/>
                <a:gd name="T57" fmla="*/ 64 h 94"/>
                <a:gd name="T58" fmla="*/ 125 w 198"/>
                <a:gd name="T59" fmla="*/ 69 h 94"/>
                <a:gd name="T60" fmla="*/ 138 w 198"/>
                <a:gd name="T61" fmla="*/ 74 h 94"/>
                <a:gd name="T62" fmla="*/ 147 w 198"/>
                <a:gd name="T63" fmla="*/ 77 h 94"/>
                <a:gd name="T64" fmla="*/ 158 w 198"/>
                <a:gd name="T65" fmla="*/ 81 h 94"/>
                <a:gd name="T66" fmla="*/ 167 w 198"/>
                <a:gd name="T67" fmla="*/ 84 h 94"/>
                <a:gd name="T68" fmla="*/ 180 w 198"/>
                <a:gd name="T69" fmla="*/ 89 h 94"/>
                <a:gd name="T70" fmla="*/ 187 w 198"/>
                <a:gd name="T71" fmla="*/ 92 h 94"/>
                <a:gd name="T72" fmla="*/ 192 w 198"/>
                <a:gd name="T73" fmla="*/ 94 h 94"/>
                <a:gd name="T74" fmla="*/ 192 w 198"/>
                <a:gd name="T75" fmla="*/ 7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8" h="94">
                  <a:moveTo>
                    <a:pt x="191" y="76"/>
                  </a:moveTo>
                  <a:cubicBezTo>
                    <a:pt x="190" y="76"/>
                    <a:pt x="190" y="76"/>
                    <a:pt x="189" y="75"/>
                  </a:cubicBezTo>
                  <a:cubicBezTo>
                    <a:pt x="188" y="75"/>
                    <a:pt x="186" y="74"/>
                    <a:pt x="184" y="73"/>
                  </a:cubicBezTo>
                  <a:cubicBezTo>
                    <a:pt x="181" y="72"/>
                    <a:pt x="178" y="71"/>
                    <a:pt x="175" y="70"/>
                  </a:cubicBezTo>
                  <a:cubicBezTo>
                    <a:pt x="174" y="70"/>
                    <a:pt x="172" y="69"/>
                    <a:pt x="170" y="68"/>
                  </a:cubicBezTo>
                  <a:cubicBezTo>
                    <a:pt x="169" y="68"/>
                    <a:pt x="168" y="67"/>
                    <a:pt x="167" y="67"/>
                  </a:cubicBezTo>
                  <a:cubicBezTo>
                    <a:pt x="166" y="67"/>
                    <a:pt x="165" y="66"/>
                    <a:pt x="164" y="66"/>
                  </a:cubicBezTo>
                  <a:cubicBezTo>
                    <a:pt x="162" y="65"/>
                    <a:pt x="160" y="65"/>
                    <a:pt x="159" y="64"/>
                  </a:cubicBezTo>
                  <a:cubicBezTo>
                    <a:pt x="156" y="63"/>
                    <a:pt x="153" y="62"/>
                    <a:pt x="150" y="61"/>
                  </a:cubicBezTo>
                  <a:cubicBezTo>
                    <a:pt x="150" y="61"/>
                    <a:pt x="150" y="61"/>
                    <a:pt x="149" y="61"/>
                  </a:cubicBezTo>
                  <a:cubicBezTo>
                    <a:pt x="147" y="60"/>
                    <a:pt x="145" y="59"/>
                    <a:pt x="142" y="58"/>
                  </a:cubicBezTo>
                  <a:cubicBezTo>
                    <a:pt x="139" y="57"/>
                    <a:pt x="137" y="56"/>
                    <a:pt x="134" y="55"/>
                  </a:cubicBezTo>
                  <a:cubicBezTo>
                    <a:pt x="132" y="54"/>
                    <a:pt x="130" y="53"/>
                    <a:pt x="129" y="53"/>
                  </a:cubicBezTo>
                  <a:cubicBezTo>
                    <a:pt x="128" y="52"/>
                    <a:pt x="127" y="52"/>
                    <a:pt x="125" y="52"/>
                  </a:cubicBezTo>
                  <a:cubicBezTo>
                    <a:pt x="123" y="51"/>
                    <a:pt x="120" y="50"/>
                    <a:pt x="117" y="49"/>
                  </a:cubicBezTo>
                  <a:cubicBezTo>
                    <a:pt x="114" y="47"/>
                    <a:pt x="112" y="46"/>
                    <a:pt x="109" y="45"/>
                  </a:cubicBezTo>
                  <a:cubicBezTo>
                    <a:pt x="109" y="45"/>
                    <a:pt x="108" y="45"/>
                    <a:pt x="108" y="45"/>
                  </a:cubicBezTo>
                  <a:cubicBezTo>
                    <a:pt x="105" y="44"/>
                    <a:pt x="103" y="43"/>
                    <a:pt x="101" y="42"/>
                  </a:cubicBezTo>
                  <a:cubicBezTo>
                    <a:pt x="98" y="41"/>
                    <a:pt x="95" y="40"/>
                    <a:pt x="92" y="39"/>
                  </a:cubicBezTo>
                  <a:cubicBezTo>
                    <a:pt x="91" y="38"/>
                    <a:pt x="89" y="37"/>
                    <a:pt x="87" y="37"/>
                  </a:cubicBezTo>
                  <a:cubicBezTo>
                    <a:pt x="86" y="36"/>
                    <a:pt x="85" y="36"/>
                    <a:pt x="84" y="35"/>
                  </a:cubicBezTo>
                  <a:cubicBezTo>
                    <a:pt x="81" y="34"/>
                    <a:pt x="79" y="33"/>
                    <a:pt x="76" y="32"/>
                  </a:cubicBezTo>
                  <a:cubicBezTo>
                    <a:pt x="73" y="31"/>
                    <a:pt x="71" y="30"/>
                    <a:pt x="69" y="29"/>
                  </a:cubicBezTo>
                  <a:cubicBezTo>
                    <a:pt x="68" y="29"/>
                    <a:pt x="68" y="29"/>
                    <a:pt x="68" y="29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4" y="27"/>
                    <a:pt x="62" y="26"/>
                    <a:pt x="59" y="25"/>
                  </a:cubicBezTo>
                  <a:cubicBezTo>
                    <a:pt x="57" y="24"/>
                    <a:pt x="54" y="22"/>
                    <a:pt x="51" y="21"/>
                  </a:cubicBezTo>
                  <a:cubicBezTo>
                    <a:pt x="50" y="20"/>
                    <a:pt x="48" y="20"/>
                    <a:pt x="46" y="19"/>
                  </a:cubicBezTo>
                  <a:cubicBezTo>
                    <a:pt x="45" y="18"/>
                    <a:pt x="44" y="18"/>
                    <a:pt x="43" y="17"/>
                  </a:cubicBezTo>
                  <a:cubicBezTo>
                    <a:pt x="41" y="16"/>
                    <a:pt x="38" y="15"/>
                    <a:pt x="35" y="13"/>
                  </a:cubicBezTo>
                  <a:cubicBezTo>
                    <a:pt x="32" y="12"/>
                    <a:pt x="30" y="11"/>
                    <a:pt x="27" y="9"/>
                  </a:cubicBezTo>
                  <a:cubicBezTo>
                    <a:pt x="27" y="9"/>
                    <a:pt x="26" y="9"/>
                    <a:pt x="26" y="9"/>
                  </a:cubicBezTo>
                  <a:cubicBezTo>
                    <a:pt x="24" y="8"/>
                    <a:pt x="21" y="6"/>
                    <a:pt x="19" y="5"/>
                  </a:cubicBezTo>
                  <a:cubicBezTo>
                    <a:pt x="16" y="4"/>
                    <a:pt x="14" y="2"/>
                    <a:pt x="11" y="1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8" y="3"/>
                    <a:pt x="5" y="6"/>
                    <a:pt x="3" y="10"/>
                  </a:cubicBezTo>
                  <a:cubicBezTo>
                    <a:pt x="2" y="11"/>
                    <a:pt x="1" y="12"/>
                    <a:pt x="0" y="13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4" y="15"/>
                    <a:pt x="5" y="16"/>
                    <a:pt x="7" y="17"/>
                  </a:cubicBezTo>
                  <a:cubicBezTo>
                    <a:pt x="10" y="19"/>
                    <a:pt x="12" y="20"/>
                    <a:pt x="15" y="21"/>
                  </a:cubicBezTo>
                  <a:cubicBezTo>
                    <a:pt x="17" y="23"/>
                    <a:pt x="20" y="24"/>
                    <a:pt x="22" y="25"/>
                  </a:cubicBezTo>
                  <a:cubicBezTo>
                    <a:pt x="22" y="25"/>
                    <a:pt x="23" y="25"/>
                    <a:pt x="23" y="26"/>
                  </a:cubicBezTo>
                  <a:cubicBezTo>
                    <a:pt x="26" y="27"/>
                    <a:pt x="29" y="28"/>
                    <a:pt x="31" y="30"/>
                  </a:cubicBezTo>
                  <a:cubicBezTo>
                    <a:pt x="34" y="31"/>
                    <a:pt x="37" y="32"/>
                    <a:pt x="39" y="34"/>
                  </a:cubicBezTo>
                  <a:cubicBezTo>
                    <a:pt x="40" y="34"/>
                    <a:pt x="41" y="35"/>
                    <a:pt x="42" y="35"/>
                  </a:cubicBezTo>
                  <a:cubicBezTo>
                    <a:pt x="44" y="36"/>
                    <a:pt x="46" y="37"/>
                    <a:pt x="47" y="37"/>
                  </a:cubicBezTo>
                  <a:cubicBezTo>
                    <a:pt x="50" y="39"/>
                    <a:pt x="53" y="40"/>
                    <a:pt x="56" y="41"/>
                  </a:cubicBezTo>
                  <a:cubicBezTo>
                    <a:pt x="58" y="42"/>
                    <a:pt x="60" y="43"/>
                    <a:pt x="62" y="44"/>
                  </a:cubicBezTo>
                  <a:cubicBezTo>
                    <a:pt x="62" y="44"/>
                    <a:pt x="63" y="44"/>
                    <a:pt x="63" y="44"/>
                  </a:cubicBezTo>
                  <a:cubicBezTo>
                    <a:pt x="63" y="44"/>
                    <a:pt x="63" y="44"/>
                    <a:pt x="64" y="45"/>
                  </a:cubicBezTo>
                  <a:cubicBezTo>
                    <a:pt x="67" y="46"/>
                    <a:pt x="69" y="47"/>
                    <a:pt x="72" y="48"/>
                  </a:cubicBezTo>
                  <a:cubicBezTo>
                    <a:pt x="75" y="49"/>
                    <a:pt x="78" y="50"/>
                    <a:pt x="80" y="51"/>
                  </a:cubicBezTo>
                  <a:cubicBezTo>
                    <a:pt x="81" y="52"/>
                    <a:pt x="82" y="52"/>
                    <a:pt x="83" y="53"/>
                  </a:cubicBezTo>
                  <a:cubicBezTo>
                    <a:pt x="85" y="53"/>
                    <a:pt x="87" y="54"/>
                    <a:pt x="89" y="55"/>
                  </a:cubicBezTo>
                  <a:cubicBezTo>
                    <a:pt x="91" y="56"/>
                    <a:pt x="94" y="57"/>
                    <a:pt x="97" y="58"/>
                  </a:cubicBezTo>
                  <a:cubicBezTo>
                    <a:pt x="99" y="59"/>
                    <a:pt x="102" y="60"/>
                    <a:pt x="104" y="61"/>
                  </a:cubicBezTo>
                  <a:cubicBezTo>
                    <a:pt x="104" y="61"/>
                    <a:pt x="105" y="61"/>
                    <a:pt x="105" y="61"/>
                  </a:cubicBezTo>
                  <a:cubicBezTo>
                    <a:pt x="108" y="62"/>
                    <a:pt x="111" y="63"/>
                    <a:pt x="113" y="64"/>
                  </a:cubicBezTo>
                  <a:cubicBezTo>
                    <a:pt x="116" y="65"/>
                    <a:pt x="119" y="66"/>
                    <a:pt x="122" y="67"/>
                  </a:cubicBezTo>
                  <a:cubicBezTo>
                    <a:pt x="123" y="68"/>
                    <a:pt x="124" y="68"/>
                    <a:pt x="125" y="69"/>
                  </a:cubicBezTo>
                  <a:cubicBezTo>
                    <a:pt x="127" y="69"/>
                    <a:pt x="128" y="70"/>
                    <a:pt x="130" y="71"/>
                  </a:cubicBezTo>
                  <a:cubicBezTo>
                    <a:pt x="133" y="72"/>
                    <a:pt x="136" y="73"/>
                    <a:pt x="138" y="74"/>
                  </a:cubicBezTo>
                  <a:cubicBezTo>
                    <a:pt x="141" y="75"/>
                    <a:pt x="143" y="75"/>
                    <a:pt x="146" y="76"/>
                  </a:cubicBezTo>
                  <a:cubicBezTo>
                    <a:pt x="146" y="76"/>
                    <a:pt x="146" y="77"/>
                    <a:pt x="147" y="77"/>
                  </a:cubicBezTo>
                  <a:cubicBezTo>
                    <a:pt x="150" y="78"/>
                    <a:pt x="152" y="79"/>
                    <a:pt x="155" y="80"/>
                  </a:cubicBezTo>
                  <a:cubicBezTo>
                    <a:pt x="156" y="80"/>
                    <a:pt x="157" y="80"/>
                    <a:pt x="158" y="81"/>
                  </a:cubicBezTo>
                  <a:cubicBezTo>
                    <a:pt x="160" y="82"/>
                    <a:pt x="162" y="82"/>
                    <a:pt x="163" y="83"/>
                  </a:cubicBezTo>
                  <a:cubicBezTo>
                    <a:pt x="164" y="83"/>
                    <a:pt x="165" y="84"/>
                    <a:pt x="167" y="84"/>
                  </a:cubicBezTo>
                  <a:cubicBezTo>
                    <a:pt x="168" y="85"/>
                    <a:pt x="170" y="85"/>
                    <a:pt x="172" y="86"/>
                  </a:cubicBezTo>
                  <a:cubicBezTo>
                    <a:pt x="175" y="87"/>
                    <a:pt x="177" y="88"/>
                    <a:pt x="180" y="89"/>
                  </a:cubicBezTo>
                  <a:cubicBezTo>
                    <a:pt x="181" y="89"/>
                    <a:pt x="182" y="90"/>
                    <a:pt x="183" y="90"/>
                  </a:cubicBezTo>
                  <a:cubicBezTo>
                    <a:pt x="185" y="91"/>
                    <a:pt x="186" y="91"/>
                    <a:pt x="187" y="92"/>
                  </a:cubicBezTo>
                  <a:cubicBezTo>
                    <a:pt x="188" y="92"/>
                    <a:pt x="188" y="92"/>
                    <a:pt x="188" y="92"/>
                  </a:cubicBezTo>
                  <a:cubicBezTo>
                    <a:pt x="191" y="93"/>
                    <a:pt x="192" y="94"/>
                    <a:pt x="192" y="94"/>
                  </a:cubicBezTo>
                  <a:cubicBezTo>
                    <a:pt x="198" y="79"/>
                    <a:pt x="198" y="79"/>
                    <a:pt x="198" y="79"/>
                  </a:cubicBezTo>
                  <a:cubicBezTo>
                    <a:pt x="198" y="79"/>
                    <a:pt x="196" y="78"/>
                    <a:pt x="192" y="76"/>
                  </a:cubicBezTo>
                  <a:cubicBezTo>
                    <a:pt x="192" y="76"/>
                    <a:pt x="191" y="76"/>
                    <a:pt x="191" y="7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1735138" y="1722438"/>
              <a:ext cx="373063" cy="80963"/>
            </a:xfrm>
            <a:custGeom>
              <a:avLst/>
              <a:gdLst>
                <a:gd name="T0" fmla="*/ 135 w 147"/>
                <a:gd name="T1" fmla="*/ 16 h 32"/>
                <a:gd name="T2" fmla="*/ 134 w 147"/>
                <a:gd name="T3" fmla="*/ 15 h 32"/>
                <a:gd name="T4" fmla="*/ 126 w 147"/>
                <a:gd name="T5" fmla="*/ 14 h 32"/>
                <a:gd name="T6" fmla="*/ 117 w 147"/>
                <a:gd name="T7" fmla="*/ 13 h 32"/>
                <a:gd name="T8" fmla="*/ 112 w 147"/>
                <a:gd name="T9" fmla="*/ 12 h 32"/>
                <a:gd name="T10" fmla="*/ 109 w 147"/>
                <a:gd name="T11" fmla="*/ 12 h 32"/>
                <a:gd name="T12" fmla="*/ 100 w 147"/>
                <a:gd name="T13" fmla="*/ 11 h 32"/>
                <a:gd name="T14" fmla="*/ 91 w 147"/>
                <a:gd name="T15" fmla="*/ 10 h 32"/>
                <a:gd name="T16" fmla="*/ 90 w 147"/>
                <a:gd name="T17" fmla="*/ 9 h 32"/>
                <a:gd name="T18" fmla="*/ 82 w 147"/>
                <a:gd name="T19" fmla="*/ 9 h 32"/>
                <a:gd name="T20" fmla="*/ 74 w 147"/>
                <a:gd name="T21" fmla="*/ 8 h 32"/>
                <a:gd name="T22" fmla="*/ 68 w 147"/>
                <a:gd name="T23" fmla="*/ 7 h 32"/>
                <a:gd name="T24" fmla="*/ 65 w 147"/>
                <a:gd name="T25" fmla="*/ 6 h 32"/>
                <a:gd name="T26" fmla="*/ 56 w 147"/>
                <a:gd name="T27" fmla="*/ 6 h 32"/>
                <a:gd name="T28" fmla="*/ 47 w 147"/>
                <a:gd name="T29" fmla="*/ 5 h 32"/>
                <a:gd name="T30" fmla="*/ 46 w 147"/>
                <a:gd name="T31" fmla="*/ 4 h 32"/>
                <a:gd name="T32" fmla="*/ 38 w 147"/>
                <a:gd name="T33" fmla="*/ 4 h 32"/>
                <a:gd name="T34" fmla="*/ 37 w 147"/>
                <a:gd name="T35" fmla="*/ 3 h 32"/>
                <a:gd name="T36" fmla="*/ 30 w 147"/>
                <a:gd name="T37" fmla="*/ 3 h 32"/>
                <a:gd name="T38" fmla="*/ 24 w 147"/>
                <a:gd name="T39" fmla="*/ 2 h 32"/>
                <a:gd name="T40" fmla="*/ 21 w 147"/>
                <a:gd name="T41" fmla="*/ 2 h 32"/>
                <a:gd name="T42" fmla="*/ 12 w 147"/>
                <a:gd name="T43" fmla="*/ 1 h 32"/>
                <a:gd name="T44" fmla="*/ 3 w 147"/>
                <a:gd name="T45" fmla="*/ 0 h 32"/>
                <a:gd name="T46" fmla="*/ 2 w 147"/>
                <a:gd name="T47" fmla="*/ 0 h 32"/>
                <a:gd name="T48" fmla="*/ 0 w 147"/>
                <a:gd name="T49" fmla="*/ 0 h 32"/>
                <a:gd name="T50" fmla="*/ 0 w 147"/>
                <a:gd name="T51" fmla="*/ 8 h 32"/>
                <a:gd name="T52" fmla="*/ 0 w 147"/>
                <a:gd name="T53" fmla="*/ 14 h 32"/>
                <a:gd name="T54" fmla="*/ 0 w 147"/>
                <a:gd name="T55" fmla="*/ 14 h 32"/>
                <a:gd name="T56" fmla="*/ 9 w 147"/>
                <a:gd name="T57" fmla="*/ 15 h 32"/>
                <a:gd name="T58" fmla="*/ 17 w 147"/>
                <a:gd name="T59" fmla="*/ 16 h 32"/>
                <a:gd name="T60" fmla="*/ 20 w 147"/>
                <a:gd name="T61" fmla="*/ 16 h 32"/>
                <a:gd name="T62" fmla="*/ 26 w 147"/>
                <a:gd name="T63" fmla="*/ 17 h 32"/>
                <a:gd name="T64" fmla="*/ 35 w 147"/>
                <a:gd name="T65" fmla="*/ 18 h 32"/>
                <a:gd name="T66" fmla="*/ 35 w 147"/>
                <a:gd name="T67" fmla="*/ 18 h 32"/>
                <a:gd name="T68" fmla="*/ 43 w 147"/>
                <a:gd name="T69" fmla="*/ 18 h 32"/>
                <a:gd name="T70" fmla="*/ 44 w 147"/>
                <a:gd name="T71" fmla="*/ 18 h 32"/>
                <a:gd name="T72" fmla="*/ 53 w 147"/>
                <a:gd name="T73" fmla="*/ 19 h 32"/>
                <a:gd name="T74" fmla="*/ 61 w 147"/>
                <a:gd name="T75" fmla="*/ 20 h 32"/>
                <a:gd name="T76" fmla="*/ 65 w 147"/>
                <a:gd name="T77" fmla="*/ 21 h 32"/>
                <a:gd name="T78" fmla="*/ 70 w 147"/>
                <a:gd name="T79" fmla="*/ 21 h 32"/>
                <a:gd name="T80" fmla="*/ 79 w 147"/>
                <a:gd name="T81" fmla="*/ 23 h 32"/>
                <a:gd name="T82" fmla="*/ 87 w 147"/>
                <a:gd name="T83" fmla="*/ 24 h 32"/>
                <a:gd name="T84" fmla="*/ 88 w 147"/>
                <a:gd name="T85" fmla="*/ 24 h 32"/>
                <a:gd name="T86" fmla="*/ 97 w 147"/>
                <a:gd name="T87" fmla="*/ 25 h 32"/>
                <a:gd name="T88" fmla="*/ 105 w 147"/>
                <a:gd name="T89" fmla="*/ 26 h 32"/>
                <a:gd name="T90" fmla="*/ 109 w 147"/>
                <a:gd name="T91" fmla="*/ 26 h 32"/>
                <a:gd name="T92" fmla="*/ 114 w 147"/>
                <a:gd name="T93" fmla="*/ 27 h 32"/>
                <a:gd name="T94" fmla="*/ 123 w 147"/>
                <a:gd name="T95" fmla="*/ 28 h 32"/>
                <a:gd name="T96" fmla="*/ 130 w 147"/>
                <a:gd name="T97" fmla="*/ 30 h 32"/>
                <a:gd name="T98" fmla="*/ 132 w 147"/>
                <a:gd name="T99" fmla="*/ 30 h 32"/>
                <a:gd name="T100" fmla="*/ 140 w 147"/>
                <a:gd name="T101" fmla="*/ 31 h 32"/>
                <a:gd name="T102" fmla="*/ 144 w 147"/>
                <a:gd name="T103" fmla="*/ 32 h 32"/>
                <a:gd name="T104" fmla="*/ 147 w 147"/>
                <a:gd name="T105" fmla="*/ 17 h 32"/>
                <a:gd name="T106" fmla="*/ 144 w 147"/>
                <a:gd name="T107" fmla="*/ 17 h 32"/>
                <a:gd name="T108" fmla="*/ 135 w 147"/>
                <a:gd name="T109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7" h="32">
                  <a:moveTo>
                    <a:pt x="135" y="16"/>
                  </a:moveTo>
                  <a:cubicBezTo>
                    <a:pt x="135" y="16"/>
                    <a:pt x="134" y="15"/>
                    <a:pt x="134" y="15"/>
                  </a:cubicBezTo>
                  <a:cubicBezTo>
                    <a:pt x="131" y="15"/>
                    <a:pt x="129" y="15"/>
                    <a:pt x="126" y="14"/>
                  </a:cubicBezTo>
                  <a:cubicBezTo>
                    <a:pt x="123" y="14"/>
                    <a:pt x="120" y="13"/>
                    <a:pt x="117" y="13"/>
                  </a:cubicBezTo>
                  <a:cubicBezTo>
                    <a:pt x="116" y="13"/>
                    <a:pt x="114" y="13"/>
                    <a:pt x="112" y="12"/>
                  </a:cubicBezTo>
                  <a:cubicBezTo>
                    <a:pt x="111" y="12"/>
                    <a:pt x="110" y="12"/>
                    <a:pt x="109" y="12"/>
                  </a:cubicBezTo>
                  <a:cubicBezTo>
                    <a:pt x="106" y="12"/>
                    <a:pt x="103" y="11"/>
                    <a:pt x="100" y="11"/>
                  </a:cubicBezTo>
                  <a:cubicBezTo>
                    <a:pt x="97" y="10"/>
                    <a:pt x="94" y="10"/>
                    <a:pt x="91" y="10"/>
                  </a:cubicBezTo>
                  <a:cubicBezTo>
                    <a:pt x="91" y="10"/>
                    <a:pt x="90" y="10"/>
                    <a:pt x="90" y="9"/>
                  </a:cubicBezTo>
                  <a:cubicBezTo>
                    <a:pt x="87" y="9"/>
                    <a:pt x="85" y="9"/>
                    <a:pt x="82" y="9"/>
                  </a:cubicBezTo>
                  <a:cubicBezTo>
                    <a:pt x="79" y="8"/>
                    <a:pt x="77" y="8"/>
                    <a:pt x="74" y="8"/>
                  </a:cubicBezTo>
                  <a:cubicBezTo>
                    <a:pt x="72" y="7"/>
                    <a:pt x="70" y="7"/>
                    <a:pt x="68" y="7"/>
                  </a:cubicBezTo>
                  <a:cubicBezTo>
                    <a:pt x="67" y="7"/>
                    <a:pt x="66" y="7"/>
                    <a:pt x="65" y="6"/>
                  </a:cubicBezTo>
                  <a:cubicBezTo>
                    <a:pt x="62" y="6"/>
                    <a:pt x="59" y="6"/>
                    <a:pt x="56" y="6"/>
                  </a:cubicBezTo>
                  <a:cubicBezTo>
                    <a:pt x="53" y="5"/>
                    <a:pt x="50" y="5"/>
                    <a:pt x="47" y="5"/>
                  </a:cubicBezTo>
                  <a:cubicBezTo>
                    <a:pt x="47" y="5"/>
                    <a:pt x="46" y="4"/>
                    <a:pt x="46" y="4"/>
                  </a:cubicBezTo>
                  <a:cubicBezTo>
                    <a:pt x="43" y="4"/>
                    <a:pt x="41" y="4"/>
                    <a:pt x="38" y="4"/>
                  </a:cubicBezTo>
                  <a:cubicBezTo>
                    <a:pt x="38" y="4"/>
                    <a:pt x="37" y="3"/>
                    <a:pt x="37" y="3"/>
                  </a:cubicBezTo>
                  <a:cubicBezTo>
                    <a:pt x="34" y="3"/>
                    <a:pt x="32" y="3"/>
                    <a:pt x="30" y="3"/>
                  </a:cubicBezTo>
                  <a:cubicBezTo>
                    <a:pt x="28" y="3"/>
                    <a:pt x="26" y="2"/>
                    <a:pt x="24" y="2"/>
                  </a:cubicBezTo>
                  <a:cubicBezTo>
                    <a:pt x="23" y="2"/>
                    <a:pt x="22" y="2"/>
                    <a:pt x="21" y="2"/>
                  </a:cubicBezTo>
                  <a:cubicBezTo>
                    <a:pt x="18" y="2"/>
                    <a:pt x="15" y="1"/>
                    <a:pt x="12" y="1"/>
                  </a:cubicBezTo>
                  <a:cubicBezTo>
                    <a:pt x="9" y="1"/>
                    <a:pt x="6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5"/>
                    <a:pt x="0" y="8"/>
                  </a:cubicBezTo>
                  <a:cubicBezTo>
                    <a:pt x="0" y="10"/>
                    <a:pt x="0" y="12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14"/>
                    <a:pt x="6" y="15"/>
                    <a:pt x="9" y="15"/>
                  </a:cubicBezTo>
                  <a:cubicBezTo>
                    <a:pt x="12" y="15"/>
                    <a:pt x="14" y="16"/>
                    <a:pt x="17" y="16"/>
                  </a:cubicBezTo>
                  <a:cubicBezTo>
                    <a:pt x="18" y="16"/>
                    <a:pt x="19" y="16"/>
                    <a:pt x="20" y="16"/>
                  </a:cubicBezTo>
                  <a:cubicBezTo>
                    <a:pt x="22" y="16"/>
                    <a:pt x="24" y="16"/>
                    <a:pt x="26" y="17"/>
                  </a:cubicBezTo>
                  <a:cubicBezTo>
                    <a:pt x="29" y="17"/>
                    <a:pt x="32" y="17"/>
                    <a:pt x="35" y="18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38" y="18"/>
                    <a:pt x="40" y="18"/>
                    <a:pt x="43" y="18"/>
                  </a:cubicBezTo>
                  <a:cubicBezTo>
                    <a:pt x="43" y="18"/>
                    <a:pt x="43" y="18"/>
                    <a:pt x="44" y="18"/>
                  </a:cubicBezTo>
                  <a:cubicBezTo>
                    <a:pt x="47" y="19"/>
                    <a:pt x="50" y="19"/>
                    <a:pt x="53" y="19"/>
                  </a:cubicBezTo>
                  <a:cubicBezTo>
                    <a:pt x="56" y="20"/>
                    <a:pt x="59" y="20"/>
                    <a:pt x="61" y="20"/>
                  </a:cubicBezTo>
                  <a:cubicBezTo>
                    <a:pt x="63" y="21"/>
                    <a:pt x="64" y="21"/>
                    <a:pt x="65" y="21"/>
                  </a:cubicBezTo>
                  <a:cubicBezTo>
                    <a:pt x="66" y="21"/>
                    <a:pt x="68" y="21"/>
                    <a:pt x="70" y="21"/>
                  </a:cubicBezTo>
                  <a:cubicBezTo>
                    <a:pt x="73" y="22"/>
                    <a:pt x="76" y="22"/>
                    <a:pt x="79" y="23"/>
                  </a:cubicBezTo>
                  <a:cubicBezTo>
                    <a:pt x="82" y="23"/>
                    <a:pt x="84" y="23"/>
                    <a:pt x="87" y="24"/>
                  </a:cubicBezTo>
                  <a:cubicBezTo>
                    <a:pt x="87" y="24"/>
                    <a:pt x="87" y="24"/>
                    <a:pt x="88" y="24"/>
                  </a:cubicBezTo>
                  <a:cubicBezTo>
                    <a:pt x="91" y="24"/>
                    <a:pt x="94" y="24"/>
                    <a:pt x="97" y="25"/>
                  </a:cubicBezTo>
                  <a:cubicBezTo>
                    <a:pt x="100" y="25"/>
                    <a:pt x="102" y="26"/>
                    <a:pt x="105" y="26"/>
                  </a:cubicBezTo>
                  <a:cubicBezTo>
                    <a:pt x="106" y="26"/>
                    <a:pt x="107" y="26"/>
                    <a:pt x="109" y="26"/>
                  </a:cubicBezTo>
                  <a:cubicBezTo>
                    <a:pt x="110" y="27"/>
                    <a:pt x="112" y="27"/>
                    <a:pt x="114" y="27"/>
                  </a:cubicBezTo>
                  <a:cubicBezTo>
                    <a:pt x="117" y="28"/>
                    <a:pt x="120" y="28"/>
                    <a:pt x="123" y="28"/>
                  </a:cubicBezTo>
                  <a:cubicBezTo>
                    <a:pt x="125" y="29"/>
                    <a:pt x="128" y="29"/>
                    <a:pt x="130" y="30"/>
                  </a:cubicBezTo>
                  <a:cubicBezTo>
                    <a:pt x="131" y="30"/>
                    <a:pt x="131" y="30"/>
                    <a:pt x="132" y="30"/>
                  </a:cubicBezTo>
                  <a:cubicBezTo>
                    <a:pt x="134" y="30"/>
                    <a:pt x="137" y="31"/>
                    <a:pt x="140" y="31"/>
                  </a:cubicBezTo>
                  <a:cubicBezTo>
                    <a:pt x="142" y="31"/>
                    <a:pt x="143" y="31"/>
                    <a:pt x="144" y="32"/>
                  </a:cubicBezTo>
                  <a:cubicBezTo>
                    <a:pt x="145" y="27"/>
                    <a:pt x="146" y="22"/>
                    <a:pt x="147" y="17"/>
                  </a:cubicBezTo>
                  <a:cubicBezTo>
                    <a:pt x="146" y="17"/>
                    <a:pt x="145" y="17"/>
                    <a:pt x="144" y="17"/>
                  </a:cubicBezTo>
                  <a:cubicBezTo>
                    <a:pt x="141" y="16"/>
                    <a:pt x="138" y="16"/>
                    <a:pt x="135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1208088" y="1685925"/>
              <a:ext cx="411163" cy="61913"/>
            </a:xfrm>
            <a:custGeom>
              <a:avLst/>
              <a:gdLst>
                <a:gd name="T0" fmla="*/ 149 w 162"/>
                <a:gd name="T1" fmla="*/ 9 h 24"/>
                <a:gd name="T2" fmla="*/ 143 w 162"/>
                <a:gd name="T3" fmla="*/ 9 h 24"/>
                <a:gd name="T4" fmla="*/ 140 w 162"/>
                <a:gd name="T5" fmla="*/ 9 h 24"/>
                <a:gd name="T6" fmla="*/ 131 w 162"/>
                <a:gd name="T7" fmla="*/ 8 h 24"/>
                <a:gd name="T8" fmla="*/ 122 w 162"/>
                <a:gd name="T9" fmla="*/ 8 h 24"/>
                <a:gd name="T10" fmla="*/ 121 w 162"/>
                <a:gd name="T11" fmla="*/ 7 h 24"/>
                <a:gd name="T12" fmla="*/ 113 w 162"/>
                <a:gd name="T13" fmla="*/ 7 h 24"/>
                <a:gd name="T14" fmla="*/ 104 w 162"/>
                <a:gd name="T15" fmla="*/ 6 h 24"/>
                <a:gd name="T16" fmla="*/ 98 w 162"/>
                <a:gd name="T17" fmla="*/ 6 h 24"/>
                <a:gd name="T18" fmla="*/ 96 w 162"/>
                <a:gd name="T19" fmla="*/ 6 h 24"/>
                <a:gd name="T20" fmla="*/ 87 w 162"/>
                <a:gd name="T21" fmla="*/ 5 h 24"/>
                <a:gd name="T22" fmla="*/ 78 w 162"/>
                <a:gd name="T23" fmla="*/ 5 h 24"/>
                <a:gd name="T24" fmla="*/ 76 w 162"/>
                <a:gd name="T25" fmla="*/ 5 h 24"/>
                <a:gd name="T26" fmla="*/ 69 w 162"/>
                <a:gd name="T27" fmla="*/ 4 h 24"/>
                <a:gd name="T28" fmla="*/ 60 w 162"/>
                <a:gd name="T29" fmla="*/ 4 h 24"/>
                <a:gd name="T30" fmla="*/ 54 w 162"/>
                <a:gd name="T31" fmla="*/ 3 h 24"/>
                <a:gd name="T32" fmla="*/ 51 w 162"/>
                <a:gd name="T33" fmla="*/ 3 h 24"/>
                <a:gd name="T34" fmla="*/ 42 w 162"/>
                <a:gd name="T35" fmla="*/ 3 h 24"/>
                <a:gd name="T36" fmla="*/ 33 w 162"/>
                <a:gd name="T37" fmla="*/ 2 h 24"/>
                <a:gd name="T38" fmla="*/ 31 w 162"/>
                <a:gd name="T39" fmla="*/ 2 h 24"/>
                <a:gd name="T40" fmla="*/ 24 w 162"/>
                <a:gd name="T41" fmla="*/ 2 h 24"/>
                <a:gd name="T42" fmla="*/ 15 w 162"/>
                <a:gd name="T43" fmla="*/ 1 h 24"/>
                <a:gd name="T44" fmla="*/ 9 w 162"/>
                <a:gd name="T45" fmla="*/ 1 h 24"/>
                <a:gd name="T46" fmla="*/ 6 w 162"/>
                <a:gd name="T47" fmla="*/ 1 h 24"/>
                <a:gd name="T48" fmla="*/ 0 w 162"/>
                <a:gd name="T49" fmla="*/ 0 h 24"/>
                <a:gd name="T50" fmla="*/ 0 w 162"/>
                <a:gd name="T51" fmla="*/ 14 h 24"/>
                <a:gd name="T52" fmla="*/ 3 w 162"/>
                <a:gd name="T53" fmla="*/ 14 h 24"/>
                <a:gd name="T54" fmla="*/ 6 w 162"/>
                <a:gd name="T55" fmla="*/ 14 h 24"/>
                <a:gd name="T56" fmla="*/ 12 w 162"/>
                <a:gd name="T57" fmla="*/ 14 h 24"/>
                <a:gd name="T58" fmla="*/ 21 w 162"/>
                <a:gd name="T59" fmla="*/ 15 h 24"/>
                <a:gd name="T60" fmla="*/ 28 w 162"/>
                <a:gd name="T61" fmla="*/ 15 h 24"/>
                <a:gd name="T62" fmla="*/ 30 w 162"/>
                <a:gd name="T63" fmla="*/ 15 h 24"/>
                <a:gd name="T64" fmla="*/ 39 w 162"/>
                <a:gd name="T65" fmla="*/ 16 h 24"/>
                <a:gd name="T66" fmla="*/ 48 w 162"/>
                <a:gd name="T67" fmla="*/ 17 h 24"/>
                <a:gd name="T68" fmla="*/ 51 w 162"/>
                <a:gd name="T69" fmla="*/ 17 h 24"/>
                <a:gd name="T70" fmla="*/ 57 w 162"/>
                <a:gd name="T71" fmla="*/ 17 h 24"/>
                <a:gd name="T72" fmla="*/ 66 w 162"/>
                <a:gd name="T73" fmla="*/ 18 h 24"/>
                <a:gd name="T74" fmla="*/ 73 w 162"/>
                <a:gd name="T75" fmla="*/ 18 h 24"/>
                <a:gd name="T76" fmla="*/ 75 w 162"/>
                <a:gd name="T77" fmla="*/ 18 h 24"/>
                <a:gd name="T78" fmla="*/ 83 w 162"/>
                <a:gd name="T79" fmla="*/ 19 h 24"/>
                <a:gd name="T80" fmla="*/ 92 w 162"/>
                <a:gd name="T81" fmla="*/ 19 h 24"/>
                <a:gd name="T82" fmla="*/ 95 w 162"/>
                <a:gd name="T83" fmla="*/ 19 h 24"/>
                <a:gd name="T84" fmla="*/ 101 w 162"/>
                <a:gd name="T85" fmla="*/ 20 h 24"/>
                <a:gd name="T86" fmla="*/ 110 w 162"/>
                <a:gd name="T87" fmla="*/ 20 h 24"/>
                <a:gd name="T88" fmla="*/ 117 w 162"/>
                <a:gd name="T89" fmla="*/ 21 h 24"/>
                <a:gd name="T90" fmla="*/ 119 w 162"/>
                <a:gd name="T91" fmla="*/ 21 h 24"/>
                <a:gd name="T92" fmla="*/ 128 w 162"/>
                <a:gd name="T93" fmla="*/ 22 h 24"/>
                <a:gd name="T94" fmla="*/ 137 w 162"/>
                <a:gd name="T95" fmla="*/ 22 h 24"/>
                <a:gd name="T96" fmla="*/ 140 w 162"/>
                <a:gd name="T97" fmla="*/ 23 h 24"/>
                <a:gd name="T98" fmla="*/ 146 w 162"/>
                <a:gd name="T99" fmla="*/ 23 h 24"/>
                <a:gd name="T100" fmla="*/ 155 w 162"/>
                <a:gd name="T101" fmla="*/ 24 h 24"/>
                <a:gd name="T102" fmla="*/ 162 w 162"/>
                <a:gd name="T103" fmla="*/ 24 h 24"/>
                <a:gd name="T104" fmla="*/ 162 w 162"/>
                <a:gd name="T105" fmla="*/ 10 h 24"/>
                <a:gd name="T106" fmla="*/ 158 w 162"/>
                <a:gd name="T107" fmla="*/ 10 h 24"/>
                <a:gd name="T108" fmla="*/ 149 w 162"/>
                <a:gd name="T109" fmla="*/ 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2" h="24">
                  <a:moveTo>
                    <a:pt x="149" y="9"/>
                  </a:moveTo>
                  <a:cubicBezTo>
                    <a:pt x="147" y="9"/>
                    <a:pt x="145" y="9"/>
                    <a:pt x="143" y="9"/>
                  </a:cubicBezTo>
                  <a:cubicBezTo>
                    <a:pt x="142" y="9"/>
                    <a:pt x="141" y="9"/>
                    <a:pt x="140" y="9"/>
                  </a:cubicBezTo>
                  <a:cubicBezTo>
                    <a:pt x="137" y="9"/>
                    <a:pt x="134" y="8"/>
                    <a:pt x="131" y="8"/>
                  </a:cubicBezTo>
                  <a:cubicBezTo>
                    <a:pt x="128" y="8"/>
                    <a:pt x="125" y="8"/>
                    <a:pt x="122" y="8"/>
                  </a:cubicBezTo>
                  <a:cubicBezTo>
                    <a:pt x="122" y="8"/>
                    <a:pt x="121" y="7"/>
                    <a:pt x="121" y="7"/>
                  </a:cubicBezTo>
                  <a:cubicBezTo>
                    <a:pt x="118" y="7"/>
                    <a:pt x="116" y="7"/>
                    <a:pt x="113" y="7"/>
                  </a:cubicBezTo>
                  <a:cubicBezTo>
                    <a:pt x="110" y="7"/>
                    <a:pt x="107" y="7"/>
                    <a:pt x="104" y="6"/>
                  </a:cubicBezTo>
                  <a:cubicBezTo>
                    <a:pt x="102" y="6"/>
                    <a:pt x="100" y="6"/>
                    <a:pt x="98" y="6"/>
                  </a:cubicBezTo>
                  <a:cubicBezTo>
                    <a:pt x="97" y="6"/>
                    <a:pt x="96" y="6"/>
                    <a:pt x="96" y="6"/>
                  </a:cubicBezTo>
                  <a:cubicBezTo>
                    <a:pt x="93" y="6"/>
                    <a:pt x="90" y="5"/>
                    <a:pt x="87" y="5"/>
                  </a:cubicBezTo>
                  <a:cubicBezTo>
                    <a:pt x="84" y="5"/>
                    <a:pt x="81" y="5"/>
                    <a:pt x="78" y="5"/>
                  </a:cubicBezTo>
                  <a:cubicBezTo>
                    <a:pt x="77" y="5"/>
                    <a:pt x="77" y="5"/>
                    <a:pt x="76" y="5"/>
                  </a:cubicBezTo>
                  <a:cubicBezTo>
                    <a:pt x="74" y="5"/>
                    <a:pt x="71" y="4"/>
                    <a:pt x="69" y="4"/>
                  </a:cubicBezTo>
                  <a:cubicBezTo>
                    <a:pt x="66" y="4"/>
                    <a:pt x="63" y="4"/>
                    <a:pt x="60" y="4"/>
                  </a:cubicBezTo>
                  <a:cubicBezTo>
                    <a:pt x="58" y="4"/>
                    <a:pt x="56" y="4"/>
                    <a:pt x="54" y="3"/>
                  </a:cubicBezTo>
                  <a:cubicBezTo>
                    <a:pt x="53" y="3"/>
                    <a:pt x="52" y="3"/>
                    <a:pt x="51" y="3"/>
                  </a:cubicBezTo>
                  <a:cubicBezTo>
                    <a:pt x="48" y="3"/>
                    <a:pt x="45" y="3"/>
                    <a:pt x="42" y="3"/>
                  </a:cubicBezTo>
                  <a:cubicBezTo>
                    <a:pt x="39" y="3"/>
                    <a:pt x="36" y="2"/>
                    <a:pt x="33" y="2"/>
                  </a:cubicBezTo>
                  <a:cubicBezTo>
                    <a:pt x="33" y="2"/>
                    <a:pt x="32" y="2"/>
                    <a:pt x="31" y="2"/>
                  </a:cubicBezTo>
                  <a:cubicBezTo>
                    <a:pt x="29" y="2"/>
                    <a:pt x="27" y="2"/>
                    <a:pt x="24" y="2"/>
                  </a:cubicBezTo>
                  <a:cubicBezTo>
                    <a:pt x="21" y="2"/>
                    <a:pt x="18" y="1"/>
                    <a:pt x="15" y="1"/>
                  </a:cubicBezTo>
                  <a:cubicBezTo>
                    <a:pt x="13" y="1"/>
                    <a:pt x="11" y="1"/>
                    <a:pt x="9" y="1"/>
                  </a:cubicBezTo>
                  <a:cubicBezTo>
                    <a:pt x="8" y="1"/>
                    <a:pt x="7" y="1"/>
                    <a:pt x="6" y="1"/>
                  </a:cubicBezTo>
                  <a:cubicBezTo>
                    <a:pt x="4" y="1"/>
                    <a:pt x="2" y="1"/>
                    <a:pt x="0" y="0"/>
                  </a:cubicBezTo>
                  <a:cubicBezTo>
                    <a:pt x="0" y="5"/>
                    <a:pt x="0" y="9"/>
                    <a:pt x="0" y="14"/>
                  </a:cubicBezTo>
                  <a:cubicBezTo>
                    <a:pt x="1" y="14"/>
                    <a:pt x="2" y="14"/>
                    <a:pt x="3" y="14"/>
                  </a:cubicBezTo>
                  <a:cubicBezTo>
                    <a:pt x="4" y="14"/>
                    <a:pt x="5" y="14"/>
                    <a:pt x="6" y="14"/>
                  </a:cubicBezTo>
                  <a:cubicBezTo>
                    <a:pt x="8" y="14"/>
                    <a:pt x="10" y="14"/>
                    <a:pt x="12" y="14"/>
                  </a:cubicBezTo>
                  <a:cubicBezTo>
                    <a:pt x="15" y="15"/>
                    <a:pt x="18" y="15"/>
                    <a:pt x="21" y="15"/>
                  </a:cubicBezTo>
                  <a:cubicBezTo>
                    <a:pt x="23" y="15"/>
                    <a:pt x="26" y="15"/>
                    <a:pt x="28" y="15"/>
                  </a:cubicBezTo>
                  <a:cubicBezTo>
                    <a:pt x="29" y="15"/>
                    <a:pt x="29" y="15"/>
                    <a:pt x="30" y="15"/>
                  </a:cubicBezTo>
                  <a:cubicBezTo>
                    <a:pt x="33" y="16"/>
                    <a:pt x="36" y="16"/>
                    <a:pt x="39" y="16"/>
                  </a:cubicBezTo>
                  <a:cubicBezTo>
                    <a:pt x="42" y="16"/>
                    <a:pt x="45" y="16"/>
                    <a:pt x="48" y="17"/>
                  </a:cubicBezTo>
                  <a:cubicBezTo>
                    <a:pt x="49" y="17"/>
                    <a:pt x="50" y="17"/>
                    <a:pt x="51" y="17"/>
                  </a:cubicBezTo>
                  <a:cubicBezTo>
                    <a:pt x="53" y="17"/>
                    <a:pt x="55" y="17"/>
                    <a:pt x="57" y="17"/>
                  </a:cubicBezTo>
                  <a:cubicBezTo>
                    <a:pt x="60" y="17"/>
                    <a:pt x="63" y="17"/>
                    <a:pt x="66" y="18"/>
                  </a:cubicBezTo>
                  <a:cubicBezTo>
                    <a:pt x="68" y="18"/>
                    <a:pt x="70" y="18"/>
                    <a:pt x="73" y="18"/>
                  </a:cubicBezTo>
                  <a:cubicBezTo>
                    <a:pt x="73" y="18"/>
                    <a:pt x="74" y="18"/>
                    <a:pt x="75" y="18"/>
                  </a:cubicBezTo>
                  <a:cubicBezTo>
                    <a:pt x="78" y="18"/>
                    <a:pt x="80" y="19"/>
                    <a:pt x="83" y="19"/>
                  </a:cubicBezTo>
                  <a:cubicBezTo>
                    <a:pt x="86" y="19"/>
                    <a:pt x="89" y="19"/>
                    <a:pt x="92" y="19"/>
                  </a:cubicBezTo>
                  <a:cubicBezTo>
                    <a:pt x="93" y="19"/>
                    <a:pt x="94" y="19"/>
                    <a:pt x="95" y="19"/>
                  </a:cubicBezTo>
                  <a:cubicBezTo>
                    <a:pt x="97" y="20"/>
                    <a:pt x="99" y="20"/>
                    <a:pt x="101" y="20"/>
                  </a:cubicBezTo>
                  <a:cubicBezTo>
                    <a:pt x="104" y="20"/>
                    <a:pt x="107" y="20"/>
                    <a:pt x="110" y="20"/>
                  </a:cubicBezTo>
                  <a:cubicBezTo>
                    <a:pt x="113" y="21"/>
                    <a:pt x="115" y="21"/>
                    <a:pt x="117" y="21"/>
                  </a:cubicBezTo>
                  <a:cubicBezTo>
                    <a:pt x="118" y="21"/>
                    <a:pt x="118" y="21"/>
                    <a:pt x="119" y="21"/>
                  </a:cubicBezTo>
                  <a:cubicBezTo>
                    <a:pt x="122" y="21"/>
                    <a:pt x="125" y="21"/>
                    <a:pt x="128" y="22"/>
                  </a:cubicBezTo>
                  <a:cubicBezTo>
                    <a:pt x="131" y="22"/>
                    <a:pt x="134" y="22"/>
                    <a:pt x="137" y="22"/>
                  </a:cubicBezTo>
                  <a:cubicBezTo>
                    <a:pt x="138" y="22"/>
                    <a:pt x="139" y="22"/>
                    <a:pt x="140" y="23"/>
                  </a:cubicBezTo>
                  <a:cubicBezTo>
                    <a:pt x="142" y="23"/>
                    <a:pt x="144" y="23"/>
                    <a:pt x="146" y="23"/>
                  </a:cubicBezTo>
                  <a:cubicBezTo>
                    <a:pt x="149" y="23"/>
                    <a:pt x="152" y="23"/>
                    <a:pt x="155" y="24"/>
                  </a:cubicBezTo>
                  <a:cubicBezTo>
                    <a:pt x="157" y="24"/>
                    <a:pt x="159" y="24"/>
                    <a:pt x="162" y="24"/>
                  </a:cubicBezTo>
                  <a:cubicBezTo>
                    <a:pt x="162" y="20"/>
                    <a:pt x="162" y="15"/>
                    <a:pt x="162" y="10"/>
                  </a:cubicBezTo>
                  <a:cubicBezTo>
                    <a:pt x="160" y="10"/>
                    <a:pt x="159" y="10"/>
                    <a:pt x="158" y="10"/>
                  </a:cubicBezTo>
                  <a:cubicBezTo>
                    <a:pt x="155" y="10"/>
                    <a:pt x="152" y="10"/>
                    <a:pt x="149" y="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2217738" y="1785938"/>
              <a:ext cx="438150" cy="136525"/>
            </a:xfrm>
            <a:custGeom>
              <a:avLst/>
              <a:gdLst>
                <a:gd name="T0" fmla="*/ 160 w 173"/>
                <a:gd name="T1" fmla="*/ 35 h 54"/>
                <a:gd name="T2" fmla="*/ 160 w 173"/>
                <a:gd name="T3" fmla="*/ 35 h 54"/>
                <a:gd name="T4" fmla="*/ 152 w 173"/>
                <a:gd name="T5" fmla="*/ 33 h 54"/>
                <a:gd name="T6" fmla="*/ 143 w 173"/>
                <a:gd name="T7" fmla="*/ 31 h 54"/>
                <a:gd name="T8" fmla="*/ 138 w 173"/>
                <a:gd name="T9" fmla="*/ 29 h 54"/>
                <a:gd name="T10" fmla="*/ 135 w 173"/>
                <a:gd name="T11" fmla="*/ 28 h 54"/>
                <a:gd name="T12" fmla="*/ 135 w 173"/>
                <a:gd name="T13" fmla="*/ 28 h 54"/>
                <a:gd name="T14" fmla="*/ 126 w 173"/>
                <a:gd name="T15" fmla="*/ 26 h 54"/>
                <a:gd name="T16" fmla="*/ 118 w 173"/>
                <a:gd name="T17" fmla="*/ 24 h 54"/>
                <a:gd name="T18" fmla="*/ 117 w 173"/>
                <a:gd name="T19" fmla="*/ 24 h 54"/>
                <a:gd name="T20" fmla="*/ 109 w 173"/>
                <a:gd name="T21" fmla="*/ 22 h 54"/>
                <a:gd name="T22" fmla="*/ 101 w 173"/>
                <a:gd name="T23" fmla="*/ 20 h 54"/>
                <a:gd name="T24" fmla="*/ 96 w 173"/>
                <a:gd name="T25" fmla="*/ 18 h 54"/>
                <a:gd name="T26" fmla="*/ 92 w 173"/>
                <a:gd name="T27" fmla="*/ 18 h 54"/>
                <a:gd name="T28" fmla="*/ 84 w 173"/>
                <a:gd name="T29" fmla="*/ 16 h 54"/>
                <a:gd name="T30" fmla="*/ 75 w 173"/>
                <a:gd name="T31" fmla="*/ 14 h 54"/>
                <a:gd name="T32" fmla="*/ 74 w 173"/>
                <a:gd name="T33" fmla="*/ 14 h 54"/>
                <a:gd name="T34" fmla="*/ 66 w 173"/>
                <a:gd name="T35" fmla="*/ 12 h 54"/>
                <a:gd name="T36" fmla="*/ 58 w 173"/>
                <a:gd name="T37" fmla="*/ 10 h 54"/>
                <a:gd name="T38" fmla="*/ 53 w 173"/>
                <a:gd name="T39" fmla="*/ 9 h 54"/>
                <a:gd name="T40" fmla="*/ 49 w 173"/>
                <a:gd name="T41" fmla="*/ 8 h 54"/>
                <a:gd name="T42" fmla="*/ 41 w 173"/>
                <a:gd name="T43" fmla="*/ 7 h 54"/>
                <a:gd name="T44" fmla="*/ 32 w 173"/>
                <a:gd name="T45" fmla="*/ 5 h 54"/>
                <a:gd name="T46" fmla="*/ 31 w 173"/>
                <a:gd name="T47" fmla="*/ 5 h 54"/>
                <a:gd name="T48" fmla="*/ 23 w 173"/>
                <a:gd name="T49" fmla="*/ 3 h 54"/>
                <a:gd name="T50" fmla="*/ 15 w 173"/>
                <a:gd name="T51" fmla="*/ 2 h 54"/>
                <a:gd name="T52" fmla="*/ 9 w 173"/>
                <a:gd name="T53" fmla="*/ 1 h 54"/>
                <a:gd name="T54" fmla="*/ 6 w 173"/>
                <a:gd name="T55" fmla="*/ 0 h 54"/>
                <a:gd name="T56" fmla="*/ 2 w 173"/>
                <a:gd name="T57" fmla="*/ 0 h 54"/>
                <a:gd name="T58" fmla="*/ 0 w 173"/>
                <a:gd name="T59" fmla="*/ 14 h 54"/>
                <a:gd name="T60" fmla="*/ 3 w 173"/>
                <a:gd name="T61" fmla="*/ 15 h 54"/>
                <a:gd name="T62" fmla="*/ 6 w 173"/>
                <a:gd name="T63" fmla="*/ 15 h 54"/>
                <a:gd name="T64" fmla="*/ 11 w 173"/>
                <a:gd name="T65" fmla="*/ 16 h 54"/>
                <a:gd name="T66" fmla="*/ 20 w 173"/>
                <a:gd name="T67" fmla="*/ 18 h 54"/>
                <a:gd name="T68" fmla="*/ 27 w 173"/>
                <a:gd name="T69" fmla="*/ 19 h 54"/>
                <a:gd name="T70" fmla="*/ 28 w 173"/>
                <a:gd name="T71" fmla="*/ 19 h 54"/>
                <a:gd name="T72" fmla="*/ 37 w 173"/>
                <a:gd name="T73" fmla="*/ 21 h 54"/>
                <a:gd name="T74" fmla="*/ 46 w 173"/>
                <a:gd name="T75" fmla="*/ 23 h 54"/>
                <a:gd name="T76" fmla="*/ 49 w 173"/>
                <a:gd name="T77" fmla="*/ 24 h 54"/>
                <a:gd name="T78" fmla="*/ 54 w 173"/>
                <a:gd name="T79" fmla="*/ 25 h 54"/>
                <a:gd name="T80" fmla="*/ 63 w 173"/>
                <a:gd name="T81" fmla="*/ 26 h 54"/>
                <a:gd name="T82" fmla="*/ 71 w 173"/>
                <a:gd name="T83" fmla="*/ 28 h 54"/>
                <a:gd name="T84" fmla="*/ 72 w 173"/>
                <a:gd name="T85" fmla="*/ 28 h 54"/>
                <a:gd name="T86" fmla="*/ 80 w 173"/>
                <a:gd name="T87" fmla="*/ 30 h 54"/>
                <a:gd name="T88" fmla="*/ 89 w 173"/>
                <a:gd name="T89" fmla="*/ 32 h 54"/>
                <a:gd name="T90" fmla="*/ 92 w 173"/>
                <a:gd name="T91" fmla="*/ 33 h 54"/>
                <a:gd name="T92" fmla="*/ 97 w 173"/>
                <a:gd name="T93" fmla="*/ 34 h 54"/>
                <a:gd name="T94" fmla="*/ 106 w 173"/>
                <a:gd name="T95" fmla="*/ 36 h 54"/>
                <a:gd name="T96" fmla="*/ 114 w 173"/>
                <a:gd name="T97" fmla="*/ 38 h 54"/>
                <a:gd name="T98" fmla="*/ 114 w 173"/>
                <a:gd name="T99" fmla="*/ 39 h 54"/>
                <a:gd name="T100" fmla="*/ 123 w 173"/>
                <a:gd name="T101" fmla="*/ 41 h 54"/>
                <a:gd name="T102" fmla="*/ 131 w 173"/>
                <a:gd name="T103" fmla="*/ 43 h 54"/>
                <a:gd name="T104" fmla="*/ 131 w 173"/>
                <a:gd name="T105" fmla="*/ 43 h 54"/>
                <a:gd name="T106" fmla="*/ 135 w 173"/>
                <a:gd name="T107" fmla="*/ 44 h 54"/>
                <a:gd name="T108" fmla="*/ 140 w 173"/>
                <a:gd name="T109" fmla="*/ 45 h 54"/>
                <a:gd name="T110" fmla="*/ 148 w 173"/>
                <a:gd name="T111" fmla="*/ 48 h 54"/>
                <a:gd name="T112" fmla="*/ 156 w 173"/>
                <a:gd name="T113" fmla="*/ 50 h 54"/>
                <a:gd name="T114" fmla="*/ 157 w 173"/>
                <a:gd name="T115" fmla="*/ 50 h 54"/>
                <a:gd name="T116" fmla="*/ 165 w 173"/>
                <a:gd name="T117" fmla="*/ 53 h 54"/>
                <a:gd name="T118" fmla="*/ 170 w 173"/>
                <a:gd name="T119" fmla="*/ 54 h 54"/>
                <a:gd name="T120" fmla="*/ 173 w 173"/>
                <a:gd name="T121" fmla="*/ 39 h 54"/>
                <a:gd name="T122" fmla="*/ 169 w 173"/>
                <a:gd name="T123" fmla="*/ 38 h 54"/>
                <a:gd name="T124" fmla="*/ 160 w 173"/>
                <a:gd name="T125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3" h="54">
                  <a:moveTo>
                    <a:pt x="160" y="35"/>
                  </a:moveTo>
                  <a:cubicBezTo>
                    <a:pt x="160" y="35"/>
                    <a:pt x="160" y="35"/>
                    <a:pt x="160" y="35"/>
                  </a:cubicBezTo>
                  <a:cubicBezTo>
                    <a:pt x="157" y="34"/>
                    <a:pt x="154" y="34"/>
                    <a:pt x="152" y="33"/>
                  </a:cubicBezTo>
                  <a:cubicBezTo>
                    <a:pt x="149" y="32"/>
                    <a:pt x="146" y="31"/>
                    <a:pt x="143" y="31"/>
                  </a:cubicBezTo>
                  <a:cubicBezTo>
                    <a:pt x="142" y="30"/>
                    <a:pt x="140" y="30"/>
                    <a:pt x="138" y="29"/>
                  </a:cubicBezTo>
                  <a:cubicBezTo>
                    <a:pt x="137" y="29"/>
                    <a:pt x="136" y="28"/>
                    <a:pt x="135" y="28"/>
                  </a:cubicBezTo>
                  <a:cubicBezTo>
                    <a:pt x="135" y="28"/>
                    <a:pt x="135" y="28"/>
                    <a:pt x="135" y="28"/>
                  </a:cubicBezTo>
                  <a:cubicBezTo>
                    <a:pt x="132" y="27"/>
                    <a:pt x="129" y="27"/>
                    <a:pt x="126" y="26"/>
                  </a:cubicBezTo>
                  <a:cubicBezTo>
                    <a:pt x="124" y="25"/>
                    <a:pt x="121" y="24"/>
                    <a:pt x="118" y="24"/>
                  </a:cubicBezTo>
                  <a:cubicBezTo>
                    <a:pt x="118" y="24"/>
                    <a:pt x="117" y="24"/>
                    <a:pt x="117" y="24"/>
                  </a:cubicBezTo>
                  <a:cubicBezTo>
                    <a:pt x="114" y="23"/>
                    <a:pt x="112" y="22"/>
                    <a:pt x="109" y="22"/>
                  </a:cubicBezTo>
                  <a:cubicBezTo>
                    <a:pt x="106" y="21"/>
                    <a:pt x="104" y="20"/>
                    <a:pt x="101" y="20"/>
                  </a:cubicBezTo>
                  <a:cubicBezTo>
                    <a:pt x="99" y="19"/>
                    <a:pt x="97" y="19"/>
                    <a:pt x="96" y="18"/>
                  </a:cubicBezTo>
                  <a:cubicBezTo>
                    <a:pt x="94" y="18"/>
                    <a:pt x="93" y="18"/>
                    <a:pt x="92" y="18"/>
                  </a:cubicBezTo>
                  <a:cubicBezTo>
                    <a:pt x="89" y="17"/>
                    <a:pt x="86" y="16"/>
                    <a:pt x="84" y="16"/>
                  </a:cubicBezTo>
                  <a:cubicBezTo>
                    <a:pt x="81" y="15"/>
                    <a:pt x="78" y="14"/>
                    <a:pt x="75" y="14"/>
                  </a:cubicBezTo>
                  <a:cubicBezTo>
                    <a:pt x="75" y="14"/>
                    <a:pt x="74" y="14"/>
                    <a:pt x="74" y="14"/>
                  </a:cubicBezTo>
                  <a:cubicBezTo>
                    <a:pt x="72" y="13"/>
                    <a:pt x="69" y="12"/>
                    <a:pt x="66" y="12"/>
                  </a:cubicBezTo>
                  <a:cubicBezTo>
                    <a:pt x="64" y="11"/>
                    <a:pt x="61" y="11"/>
                    <a:pt x="58" y="10"/>
                  </a:cubicBezTo>
                  <a:cubicBezTo>
                    <a:pt x="56" y="10"/>
                    <a:pt x="54" y="9"/>
                    <a:pt x="53" y="9"/>
                  </a:cubicBezTo>
                  <a:cubicBezTo>
                    <a:pt x="51" y="9"/>
                    <a:pt x="50" y="9"/>
                    <a:pt x="49" y="8"/>
                  </a:cubicBezTo>
                  <a:cubicBezTo>
                    <a:pt x="46" y="8"/>
                    <a:pt x="43" y="7"/>
                    <a:pt x="41" y="7"/>
                  </a:cubicBezTo>
                  <a:cubicBezTo>
                    <a:pt x="38" y="6"/>
                    <a:pt x="35" y="6"/>
                    <a:pt x="32" y="5"/>
                  </a:cubicBezTo>
                  <a:cubicBezTo>
                    <a:pt x="32" y="5"/>
                    <a:pt x="31" y="5"/>
                    <a:pt x="31" y="5"/>
                  </a:cubicBezTo>
                  <a:cubicBezTo>
                    <a:pt x="28" y="4"/>
                    <a:pt x="26" y="4"/>
                    <a:pt x="23" y="3"/>
                  </a:cubicBezTo>
                  <a:cubicBezTo>
                    <a:pt x="20" y="3"/>
                    <a:pt x="17" y="2"/>
                    <a:pt x="15" y="2"/>
                  </a:cubicBezTo>
                  <a:cubicBezTo>
                    <a:pt x="13" y="1"/>
                    <a:pt x="11" y="1"/>
                    <a:pt x="9" y="1"/>
                  </a:cubicBezTo>
                  <a:cubicBezTo>
                    <a:pt x="8" y="1"/>
                    <a:pt x="7" y="0"/>
                    <a:pt x="6" y="0"/>
                  </a:cubicBezTo>
                  <a:cubicBezTo>
                    <a:pt x="5" y="0"/>
                    <a:pt x="4" y="0"/>
                    <a:pt x="2" y="0"/>
                  </a:cubicBezTo>
                  <a:cubicBezTo>
                    <a:pt x="2" y="4"/>
                    <a:pt x="1" y="9"/>
                    <a:pt x="0" y="14"/>
                  </a:cubicBezTo>
                  <a:cubicBezTo>
                    <a:pt x="1" y="14"/>
                    <a:pt x="2" y="14"/>
                    <a:pt x="3" y="15"/>
                  </a:cubicBezTo>
                  <a:cubicBezTo>
                    <a:pt x="4" y="15"/>
                    <a:pt x="5" y="15"/>
                    <a:pt x="6" y="15"/>
                  </a:cubicBezTo>
                  <a:cubicBezTo>
                    <a:pt x="8" y="16"/>
                    <a:pt x="9" y="16"/>
                    <a:pt x="11" y="16"/>
                  </a:cubicBezTo>
                  <a:cubicBezTo>
                    <a:pt x="14" y="17"/>
                    <a:pt x="17" y="17"/>
                    <a:pt x="20" y="18"/>
                  </a:cubicBezTo>
                  <a:cubicBezTo>
                    <a:pt x="22" y="18"/>
                    <a:pt x="25" y="19"/>
                    <a:pt x="27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31" y="20"/>
                    <a:pt x="34" y="21"/>
                    <a:pt x="37" y="21"/>
                  </a:cubicBezTo>
                  <a:cubicBezTo>
                    <a:pt x="40" y="22"/>
                    <a:pt x="43" y="22"/>
                    <a:pt x="46" y="23"/>
                  </a:cubicBezTo>
                  <a:cubicBezTo>
                    <a:pt x="47" y="23"/>
                    <a:pt x="48" y="23"/>
                    <a:pt x="49" y="24"/>
                  </a:cubicBezTo>
                  <a:cubicBezTo>
                    <a:pt x="51" y="24"/>
                    <a:pt x="53" y="24"/>
                    <a:pt x="54" y="25"/>
                  </a:cubicBezTo>
                  <a:cubicBezTo>
                    <a:pt x="57" y="25"/>
                    <a:pt x="60" y="26"/>
                    <a:pt x="63" y="26"/>
                  </a:cubicBezTo>
                  <a:cubicBezTo>
                    <a:pt x="66" y="27"/>
                    <a:pt x="68" y="28"/>
                    <a:pt x="71" y="28"/>
                  </a:cubicBezTo>
                  <a:cubicBezTo>
                    <a:pt x="71" y="28"/>
                    <a:pt x="71" y="28"/>
                    <a:pt x="72" y="28"/>
                  </a:cubicBezTo>
                  <a:cubicBezTo>
                    <a:pt x="74" y="29"/>
                    <a:pt x="77" y="30"/>
                    <a:pt x="80" y="30"/>
                  </a:cubicBezTo>
                  <a:cubicBezTo>
                    <a:pt x="83" y="31"/>
                    <a:pt x="86" y="32"/>
                    <a:pt x="89" y="32"/>
                  </a:cubicBezTo>
                  <a:cubicBezTo>
                    <a:pt x="90" y="33"/>
                    <a:pt x="91" y="33"/>
                    <a:pt x="92" y="33"/>
                  </a:cubicBezTo>
                  <a:cubicBezTo>
                    <a:pt x="94" y="33"/>
                    <a:pt x="96" y="34"/>
                    <a:pt x="97" y="34"/>
                  </a:cubicBezTo>
                  <a:cubicBezTo>
                    <a:pt x="100" y="35"/>
                    <a:pt x="103" y="36"/>
                    <a:pt x="106" y="36"/>
                  </a:cubicBezTo>
                  <a:cubicBezTo>
                    <a:pt x="108" y="37"/>
                    <a:pt x="111" y="38"/>
                    <a:pt x="114" y="38"/>
                  </a:cubicBezTo>
                  <a:cubicBezTo>
                    <a:pt x="114" y="38"/>
                    <a:pt x="114" y="38"/>
                    <a:pt x="114" y="39"/>
                  </a:cubicBezTo>
                  <a:cubicBezTo>
                    <a:pt x="117" y="39"/>
                    <a:pt x="120" y="40"/>
                    <a:pt x="123" y="41"/>
                  </a:cubicBezTo>
                  <a:cubicBezTo>
                    <a:pt x="126" y="41"/>
                    <a:pt x="128" y="42"/>
                    <a:pt x="131" y="43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3" y="43"/>
                    <a:pt x="134" y="44"/>
                    <a:pt x="135" y="44"/>
                  </a:cubicBezTo>
                  <a:cubicBezTo>
                    <a:pt x="137" y="44"/>
                    <a:pt x="138" y="45"/>
                    <a:pt x="140" y="45"/>
                  </a:cubicBezTo>
                  <a:cubicBezTo>
                    <a:pt x="143" y="46"/>
                    <a:pt x="145" y="47"/>
                    <a:pt x="148" y="48"/>
                  </a:cubicBezTo>
                  <a:cubicBezTo>
                    <a:pt x="151" y="49"/>
                    <a:pt x="153" y="49"/>
                    <a:pt x="156" y="50"/>
                  </a:cubicBezTo>
                  <a:cubicBezTo>
                    <a:pt x="156" y="50"/>
                    <a:pt x="157" y="50"/>
                    <a:pt x="157" y="50"/>
                  </a:cubicBezTo>
                  <a:cubicBezTo>
                    <a:pt x="160" y="51"/>
                    <a:pt x="162" y="52"/>
                    <a:pt x="165" y="53"/>
                  </a:cubicBezTo>
                  <a:cubicBezTo>
                    <a:pt x="167" y="53"/>
                    <a:pt x="168" y="54"/>
                    <a:pt x="170" y="54"/>
                  </a:cubicBezTo>
                  <a:cubicBezTo>
                    <a:pt x="171" y="49"/>
                    <a:pt x="172" y="44"/>
                    <a:pt x="173" y="39"/>
                  </a:cubicBezTo>
                  <a:cubicBezTo>
                    <a:pt x="172" y="39"/>
                    <a:pt x="170" y="38"/>
                    <a:pt x="169" y="38"/>
                  </a:cubicBezTo>
                  <a:cubicBezTo>
                    <a:pt x="166" y="37"/>
                    <a:pt x="163" y="36"/>
                    <a:pt x="16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2473325" y="2813050"/>
              <a:ext cx="403225" cy="200025"/>
            </a:xfrm>
            <a:custGeom>
              <a:avLst/>
              <a:gdLst>
                <a:gd name="T0" fmla="*/ 2 w 159"/>
                <a:gd name="T1" fmla="*/ 66 h 79"/>
                <a:gd name="T2" fmla="*/ 8 w 159"/>
                <a:gd name="T3" fmla="*/ 78 h 79"/>
                <a:gd name="T4" fmla="*/ 8 w 159"/>
                <a:gd name="T5" fmla="*/ 79 h 79"/>
                <a:gd name="T6" fmla="*/ 12 w 159"/>
                <a:gd name="T7" fmla="*/ 77 h 79"/>
                <a:gd name="T8" fmla="*/ 17 w 159"/>
                <a:gd name="T9" fmla="*/ 75 h 79"/>
                <a:gd name="T10" fmla="*/ 22 w 159"/>
                <a:gd name="T11" fmla="*/ 74 h 79"/>
                <a:gd name="T12" fmla="*/ 27 w 159"/>
                <a:gd name="T13" fmla="*/ 71 h 79"/>
                <a:gd name="T14" fmla="*/ 37 w 159"/>
                <a:gd name="T15" fmla="*/ 67 h 79"/>
                <a:gd name="T16" fmla="*/ 47 w 159"/>
                <a:gd name="T17" fmla="*/ 64 h 79"/>
                <a:gd name="T18" fmla="*/ 47 w 159"/>
                <a:gd name="T19" fmla="*/ 63 h 79"/>
                <a:gd name="T20" fmla="*/ 57 w 159"/>
                <a:gd name="T21" fmla="*/ 59 h 79"/>
                <a:gd name="T22" fmla="*/ 67 w 159"/>
                <a:gd name="T23" fmla="*/ 55 h 79"/>
                <a:gd name="T24" fmla="*/ 72 w 159"/>
                <a:gd name="T25" fmla="*/ 53 h 79"/>
                <a:gd name="T26" fmla="*/ 78 w 159"/>
                <a:gd name="T27" fmla="*/ 50 h 79"/>
                <a:gd name="T28" fmla="*/ 88 w 159"/>
                <a:gd name="T29" fmla="*/ 46 h 79"/>
                <a:gd name="T30" fmla="*/ 97 w 159"/>
                <a:gd name="T31" fmla="*/ 41 h 79"/>
                <a:gd name="T32" fmla="*/ 98 w 159"/>
                <a:gd name="T33" fmla="*/ 41 h 79"/>
                <a:gd name="T34" fmla="*/ 108 w 159"/>
                <a:gd name="T35" fmla="*/ 36 h 79"/>
                <a:gd name="T36" fmla="*/ 118 w 159"/>
                <a:gd name="T37" fmla="*/ 31 h 79"/>
                <a:gd name="T38" fmla="*/ 123 w 159"/>
                <a:gd name="T39" fmla="*/ 29 h 79"/>
                <a:gd name="T40" fmla="*/ 129 w 159"/>
                <a:gd name="T41" fmla="*/ 26 h 79"/>
                <a:gd name="T42" fmla="*/ 139 w 159"/>
                <a:gd name="T43" fmla="*/ 20 h 79"/>
                <a:gd name="T44" fmla="*/ 147 w 159"/>
                <a:gd name="T45" fmla="*/ 16 h 79"/>
                <a:gd name="T46" fmla="*/ 149 w 159"/>
                <a:gd name="T47" fmla="*/ 15 h 79"/>
                <a:gd name="T48" fmla="*/ 149 w 159"/>
                <a:gd name="T49" fmla="*/ 14 h 79"/>
                <a:gd name="T50" fmla="*/ 159 w 159"/>
                <a:gd name="T51" fmla="*/ 9 h 79"/>
                <a:gd name="T52" fmla="*/ 152 w 159"/>
                <a:gd name="T53" fmla="*/ 5 h 79"/>
                <a:gd name="T54" fmla="*/ 151 w 159"/>
                <a:gd name="T55" fmla="*/ 5 h 79"/>
                <a:gd name="T56" fmla="*/ 144 w 159"/>
                <a:gd name="T57" fmla="*/ 1 h 79"/>
                <a:gd name="T58" fmla="*/ 142 w 159"/>
                <a:gd name="T59" fmla="*/ 0 h 79"/>
                <a:gd name="T60" fmla="*/ 139 w 159"/>
                <a:gd name="T61" fmla="*/ 1 h 79"/>
                <a:gd name="T62" fmla="*/ 134 w 159"/>
                <a:gd name="T63" fmla="*/ 4 h 79"/>
                <a:gd name="T64" fmla="*/ 128 w 159"/>
                <a:gd name="T65" fmla="*/ 7 h 79"/>
                <a:gd name="T66" fmla="*/ 123 w 159"/>
                <a:gd name="T67" fmla="*/ 10 h 79"/>
                <a:gd name="T68" fmla="*/ 113 w 159"/>
                <a:gd name="T69" fmla="*/ 15 h 79"/>
                <a:gd name="T70" fmla="*/ 103 w 159"/>
                <a:gd name="T71" fmla="*/ 20 h 79"/>
                <a:gd name="T72" fmla="*/ 102 w 159"/>
                <a:gd name="T73" fmla="*/ 20 h 79"/>
                <a:gd name="T74" fmla="*/ 93 w 159"/>
                <a:gd name="T75" fmla="*/ 25 h 79"/>
                <a:gd name="T76" fmla="*/ 82 w 159"/>
                <a:gd name="T77" fmla="*/ 30 h 79"/>
                <a:gd name="T78" fmla="*/ 77 w 159"/>
                <a:gd name="T79" fmla="*/ 32 h 79"/>
                <a:gd name="T80" fmla="*/ 72 w 159"/>
                <a:gd name="T81" fmla="*/ 34 h 79"/>
                <a:gd name="T82" fmla="*/ 62 w 159"/>
                <a:gd name="T83" fmla="*/ 39 h 79"/>
                <a:gd name="T84" fmla="*/ 52 w 159"/>
                <a:gd name="T85" fmla="*/ 43 h 79"/>
                <a:gd name="T86" fmla="*/ 51 w 159"/>
                <a:gd name="T87" fmla="*/ 43 h 79"/>
                <a:gd name="T88" fmla="*/ 42 w 159"/>
                <a:gd name="T89" fmla="*/ 47 h 79"/>
                <a:gd name="T90" fmla="*/ 32 w 159"/>
                <a:gd name="T91" fmla="*/ 51 h 79"/>
                <a:gd name="T92" fmla="*/ 26 w 159"/>
                <a:gd name="T93" fmla="*/ 54 h 79"/>
                <a:gd name="T94" fmla="*/ 22 w 159"/>
                <a:gd name="T95" fmla="*/ 55 h 79"/>
                <a:gd name="T96" fmla="*/ 12 w 159"/>
                <a:gd name="T97" fmla="*/ 59 h 79"/>
                <a:gd name="T98" fmla="*/ 6 w 159"/>
                <a:gd name="T99" fmla="*/ 62 h 79"/>
                <a:gd name="T100" fmla="*/ 2 w 159"/>
                <a:gd name="T101" fmla="*/ 63 h 79"/>
                <a:gd name="T102" fmla="*/ 2 w 159"/>
                <a:gd name="T103" fmla="*/ 63 h 79"/>
                <a:gd name="T104" fmla="*/ 0 w 159"/>
                <a:gd name="T105" fmla="*/ 64 h 79"/>
                <a:gd name="T106" fmla="*/ 1 w 159"/>
                <a:gd name="T107" fmla="*/ 65 h 79"/>
                <a:gd name="T108" fmla="*/ 2 w 159"/>
                <a:gd name="T109" fmla="*/ 6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9" h="79">
                  <a:moveTo>
                    <a:pt x="2" y="66"/>
                  </a:moveTo>
                  <a:cubicBezTo>
                    <a:pt x="4" y="70"/>
                    <a:pt x="6" y="74"/>
                    <a:pt x="8" y="78"/>
                  </a:cubicBezTo>
                  <a:cubicBezTo>
                    <a:pt x="8" y="78"/>
                    <a:pt x="8" y="78"/>
                    <a:pt x="8" y="79"/>
                  </a:cubicBezTo>
                  <a:cubicBezTo>
                    <a:pt x="10" y="78"/>
                    <a:pt x="11" y="78"/>
                    <a:pt x="12" y="77"/>
                  </a:cubicBezTo>
                  <a:cubicBezTo>
                    <a:pt x="14" y="77"/>
                    <a:pt x="16" y="76"/>
                    <a:pt x="17" y="75"/>
                  </a:cubicBezTo>
                  <a:cubicBezTo>
                    <a:pt x="19" y="75"/>
                    <a:pt x="20" y="74"/>
                    <a:pt x="22" y="74"/>
                  </a:cubicBezTo>
                  <a:cubicBezTo>
                    <a:pt x="24" y="73"/>
                    <a:pt x="26" y="72"/>
                    <a:pt x="27" y="71"/>
                  </a:cubicBezTo>
                  <a:cubicBezTo>
                    <a:pt x="31" y="70"/>
                    <a:pt x="34" y="69"/>
                    <a:pt x="37" y="67"/>
                  </a:cubicBezTo>
                  <a:cubicBezTo>
                    <a:pt x="41" y="66"/>
                    <a:pt x="44" y="65"/>
                    <a:pt x="47" y="64"/>
                  </a:cubicBezTo>
                  <a:cubicBezTo>
                    <a:pt x="47" y="64"/>
                    <a:pt x="47" y="63"/>
                    <a:pt x="47" y="63"/>
                  </a:cubicBezTo>
                  <a:cubicBezTo>
                    <a:pt x="51" y="62"/>
                    <a:pt x="54" y="61"/>
                    <a:pt x="57" y="59"/>
                  </a:cubicBezTo>
                  <a:cubicBezTo>
                    <a:pt x="61" y="58"/>
                    <a:pt x="64" y="56"/>
                    <a:pt x="67" y="55"/>
                  </a:cubicBezTo>
                  <a:cubicBezTo>
                    <a:pt x="69" y="54"/>
                    <a:pt x="70" y="53"/>
                    <a:pt x="72" y="53"/>
                  </a:cubicBezTo>
                  <a:cubicBezTo>
                    <a:pt x="74" y="52"/>
                    <a:pt x="76" y="51"/>
                    <a:pt x="78" y="50"/>
                  </a:cubicBezTo>
                  <a:cubicBezTo>
                    <a:pt x="81" y="49"/>
                    <a:pt x="84" y="47"/>
                    <a:pt x="88" y="46"/>
                  </a:cubicBezTo>
                  <a:cubicBezTo>
                    <a:pt x="91" y="44"/>
                    <a:pt x="94" y="43"/>
                    <a:pt x="97" y="41"/>
                  </a:cubicBezTo>
                  <a:cubicBezTo>
                    <a:pt x="97" y="41"/>
                    <a:pt x="98" y="41"/>
                    <a:pt x="98" y="41"/>
                  </a:cubicBezTo>
                  <a:cubicBezTo>
                    <a:pt x="101" y="39"/>
                    <a:pt x="105" y="38"/>
                    <a:pt x="108" y="36"/>
                  </a:cubicBezTo>
                  <a:cubicBezTo>
                    <a:pt x="111" y="34"/>
                    <a:pt x="115" y="33"/>
                    <a:pt x="118" y="31"/>
                  </a:cubicBezTo>
                  <a:cubicBezTo>
                    <a:pt x="120" y="30"/>
                    <a:pt x="121" y="29"/>
                    <a:pt x="123" y="29"/>
                  </a:cubicBezTo>
                  <a:cubicBezTo>
                    <a:pt x="125" y="28"/>
                    <a:pt x="127" y="27"/>
                    <a:pt x="129" y="26"/>
                  </a:cubicBezTo>
                  <a:cubicBezTo>
                    <a:pt x="132" y="24"/>
                    <a:pt x="135" y="22"/>
                    <a:pt x="139" y="20"/>
                  </a:cubicBezTo>
                  <a:cubicBezTo>
                    <a:pt x="142" y="19"/>
                    <a:pt x="144" y="17"/>
                    <a:pt x="147" y="16"/>
                  </a:cubicBezTo>
                  <a:cubicBezTo>
                    <a:pt x="148" y="15"/>
                    <a:pt x="148" y="15"/>
                    <a:pt x="149" y="15"/>
                  </a:cubicBezTo>
                  <a:cubicBezTo>
                    <a:pt x="149" y="15"/>
                    <a:pt x="149" y="14"/>
                    <a:pt x="149" y="14"/>
                  </a:cubicBezTo>
                  <a:cubicBezTo>
                    <a:pt x="152" y="13"/>
                    <a:pt x="156" y="11"/>
                    <a:pt x="159" y="9"/>
                  </a:cubicBezTo>
                  <a:cubicBezTo>
                    <a:pt x="156" y="8"/>
                    <a:pt x="154" y="6"/>
                    <a:pt x="152" y="5"/>
                  </a:cubicBezTo>
                  <a:cubicBezTo>
                    <a:pt x="151" y="5"/>
                    <a:pt x="151" y="5"/>
                    <a:pt x="151" y="5"/>
                  </a:cubicBezTo>
                  <a:cubicBezTo>
                    <a:pt x="149" y="4"/>
                    <a:pt x="146" y="2"/>
                    <a:pt x="144" y="1"/>
                  </a:cubicBezTo>
                  <a:cubicBezTo>
                    <a:pt x="143" y="0"/>
                    <a:pt x="142" y="0"/>
                    <a:pt x="142" y="0"/>
                  </a:cubicBezTo>
                  <a:cubicBezTo>
                    <a:pt x="141" y="0"/>
                    <a:pt x="140" y="1"/>
                    <a:pt x="139" y="1"/>
                  </a:cubicBezTo>
                  <a:cubicBezTo>
                    <a:pt x="137" y="2"/>
                    <a:pt x="135" y="3"/>
                    <a:pt x="134" y="4"/>
                  </a:cubicBezTo>
                  <a:cubicBezTo>
                    <a:pt x="132" y="5"/>
                    <a:pt x="130" y="6"/>
                    <a:pt x="128" y="7"/>
                  </a:cubicBezTo>
                  <a:cubicBezTo>
                    <a:pt x="126" y="8"/>
                    <a:pt x="125" y="9"/>
                    <a:pt x="123" y="10"/>
                  </a:cubicBezTo>
                  <a:cubicBezTo>
                    <a:pt x="120" y="11"/>
                    <a:pt x="116" y="13"/>
                    <a:pt x="113" y="15"/>
                  </a:cubicBezTo>
                  <a:cubicBezTo>
                    <a:pt x="110" y="17"/>
                    <a:pt x="106" y="18"/>
                    <a:pt x="103" y="20"/>
                  </a:cubicBezTo>
                  <a:cubicBezTo>
                    <a:pt x="103" y="20"/>
                    <a:pt x="102" y="20"/>
                    <a:pt x="102" y="20"/>
                  </a:cubicBezTo>
                  <a:cubicBezTo>
                    <a:pt x="99" y="22"/>
                    <a:pt x="96" y="24"/>
                    <a:pt x="93" y="25"/>
                  </a:cubicBezTo>
                  <a:cubicBezTo>
                    <a:pt x="89" y="27"/>
                    <a:pt x="86" y="28"/>
                    <a:pt x="82" y="30"/>
                  </a:cubicBezTo>
                  <a:cubicBezTo>
                    <a:pt x="81" y="31"/>
                    <a:pt x="79" y="32"/>
                    <a:pt x="77" y="32"/>
                  </a:cubicBezTo>
                  <a:cubicBezTo>
                    <a:pt x="75" y="33"/>
                    <a:pt x="74" y="34"/>
                    <a:pt x="72" y="34"/>
                  </a:cubicBezTo>
                  <a:cubicBezTo>
                    <a:pt x="69" y="36"/>
                    <a:pt x="66" y="37"/>
                    <a:pt x="62" y="39"/>
                  </a:cubicBezTo>
                  <a:cubicBezTo>
                    <a:pt x="59" y="40"/>
                    <a:pt x="55" y="42"/>
                    <a:pt x="52" y="43"/>
                  </a:cubicBezTo>
                  <a:cubicBezTo>
                    <a:pt x="52" y="43"/>
                    <a:pt x="52" y="43"/>
                    <a:pt x="51" y="43"/>
                  </a:cubicBezTo>
                  <a:cubicBezTo>
                    <a:pt x="48" y="45"/>
                    <a:pt x="45" y="46"/>
                    <a:pt x="42" y="47"/>
                  </a:cubicBezTo>
                  <a:cubicBezTo>
                    <a:pt x="39" y="49"/>
                    <a:pt x="35" y="50"/>
                    <a:pt x="32" y="51"/>
                  </a:cubicBezTo>
                  <a:cubicBezTo>
                    <a:pt x="30" y="52"/>
                    <a:pt x="28" y="53"/>
                    <a:pt x="26" y="54"/>
                  </a:cubicBezTo>
                  <a:cubicBezTo>
                    <a:pt x="25" y="54"/>
                    <a:pt x="24" y="55"/>
                    <a:pt x="22" y="55"/>
                  </a:cubicBezTo>
                  <a:cubicBezTo>
                    <a:pt x="19" y="57"/>
                    <a:pt x="16" y="58"/>
                    <a:pt x="12" y="59"/>
                  </a:cubicBezTo>
                  <a:cubicBezTo>
                    <a:pt x="10" y="60"/>
                    <a:pt x="8" y="61"/>
                    <a:pt x="6" y="62"/>
                  </a:cubicBezTo>
                  <a:cubicBezTo>
                    <a:pt x="5" y="62"/>
                    <a:pt x="4" y="63"/>
                    <a:pt x="2" y="63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1" y="64"/>
                    <a:pt x="0" y="64"/>
                  </a:cubicBezTo>
                  <a:cubicBezTo>
                    <a:pt x="0" y="64"/>
                    <a:pt x="1" y="65"/>
                    <a:pt x="1" y="65"/>
                  </a:cubicBezTo>
                  <a:cubicBezTo>
                    <a:pt x="1" y="66"/>
                    <a:pt x="1" y="66"/>
                    <a:pt x="2" y="6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2989263" y="2419350"/>
              <a:ext cx="255588" cy="315913"/>
            </a:xfrm>
            <a:custGeom>
              <a:avLst/>
              <a:gdLst>
                <a:gd name="T0" fmla="*/ 65 w 101"/>
                <a:gd name="T1" fmla="*/ 51 h 124"/>
                <a:gd name="T2" fmla="*/ 64 w 101"/>
                <a:gd name="T3" fmla="*/ 52 h 124"/>
                <a:gd name="T4" fmla="*/ 53 w 101"/>
                <a:gd name="T5" fmla="*/ 69 h 124"/>
                <a:gd name="T6" fmla="*/ 51 w 101"/>
                <a:gd name="T7" fmla="*/ 71 h 124"/>
                <a:gd name="T8" fmla="*/ 39 w 101"/>
                <a:gd name="T9" fmla="*/ 84 h 124"/>
                <a:gd name="T10" fmla="*/ 32 w 101"/>
                <a:gd name="T11" fmla="*/ 90 h 124"/>
                <a:gd name="T12" fmla="*/ 27 w 101"/>
                <a:gd name="T13" fmla="*/ 95 h 124"/>
                <a:gd name="T14" fmla="*/ 16 w 101"/>
                <a:gd name="T15" fmla="*/ 105 h 124"/>
                <a:gd name="T16" fmla="*/ 5 w 101"/>
                <a:gd name="T17" fmla="*/ 113 h 124"/>
                <a:gd name="T18" fmla="*/ 4 w 101"/>
                <a:gd name="T19" fmla="*/ 113 h 124"/>
                <a:gd name="T20" fmla="*/ 0 w 101"/>
                <a:gd name="T21" fmla="*/ 117 h 124"/>
                <a:gd name="T22" fmla="*/ 3 w 101"/>
                <a:gd name="T23" fmla="*/ 118 h 124"/>
                <a:gd name="T24" fmla="*/ 4 w 101"/>
                <a:gd name="T25" fmla="*/ 118 h 124"/>
                <a:gd name="T26" fmla="*/ 12 w 101"/>
                <a:gd name="T27" fmla="*/ 121 h 124"/>
                <a:gd name="T28" fmla="*/ 17 w 101"/>
                <a:gd name="T29" fmla="*/ 123 h 124"/>
                <a:gd name="T30" fmla="*/ 18 w 101"/>
                <a:gd name="T31" fmla="*/ 124 h 124"/>
                <a:gd name="T32" fmla="*/ 21 w 101"/>
                <a:gd name="T33" fmla="*/ 122 h 124"/>
                <a:gd name="T34" fmla="*/ 26 w 101"/>
                <a:gd name="T35" fmla="*/ 118 h 124"/>
                <a:gd name="T36" fmla="*/ 32 w 101"/>
                <a:gd name="T37" fmla="*/ 113 h 124"/>
                <a:gd name="T38" fmla="*/ 43 w 101"/>
                <a:gd name="T39" fmla="*/ 103 h 124"/>
                <a:gd name="T40" fmla="*/ 55 w 101"/>
                <a:gd name="T41" fmla="*/ 91 h 124"/>
                <a:gd name="T42" fmla="*/ 55 w 101"/>
                <a:gd name="T43" fmla="*/ 91 h 124"/>
                <a:gd name="T44" fmla="*/ 66 w 101"/>
                <a:gd name="T45" fmla="*/ 79 h 124"/>
                <a:gd name="T46" fmla="*/ 68 w 101"/>
                <a:gd name="T47" fmla="*/ 76 h 124"/>
                <a:gd name="T48" fmla="*/ 82 w 101"/>
                <a:gd name="T49" fmla="*/ 53 h 124"/>
                <a:gd name="T50" fmla="*/ 86 w 101"/>
                <a:gd name="T51" fmla="*/ 45 h 124"/>
                <a:gd name="T52" fmla="*/ 91 w 101"/>
                <a:gd name="T53" fmla="*/ 35 h 124"/>
                <a:gd name="T54" fmla="*/ 99 w 101"/>
                <a:gd name="T55" fmla="*/ 8 h 124"/>
                <a:gd name="T56" fmla="*/ 101 w 101"/>
                <a:gd name="T57" fmla="*/ 0 h 124"/>
                <a:gd name="T58" fmla="*/ 99 w 101"/>
                <a:gd name="T59" fmla="*/ 0 h 124"/>
                <a:gd name="T60" fmla="*/ 99 w 101"/>
                <a:gd name="T61" fmla="*/ 0 h 124"/>
                <a:gd name="T62" fmla="*/ 95 w 101"/>
                <a:gd name="T63" fmla="*/ 0 h 124"/>
                <a:gd name="T64" fmla="*/ 86 w 101"/>
                <a:gd name="T65" fmla="*/ 0 h 124"/>
                <a:gd name="T66" fmla="*/ 84 w 101"/>
                <a:gd name="T67" fmla="*/ 0 h 124"/>
                <a:gd name="T68" fmla="*/ 84 w 101"/>
                <a:gd name="T69" fmla="*/ 4 h 124"/>
                <a:gd name="T70" fmla="*/ 72 w 101"/>
                <a:gd name="T71" fmla="*/ 38 h 124"/>
                <a:gd name="T72" fmla="*/ 65 w 101"/>
                <a:gd name="T73" fmla="*/ 51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1" h="124">
                  <a:moveTo>
                    <a:pt x="65" y="51"/>
                  </a:moveTo>
                  <a:cubicBezTo>
                    <a:pt x="64" y="51"/>
                    <a:pt x="64" y="52"/>
                    <a:pt x="64" y="52"/>
                  </a:cubicBezTo>
                  <a:cubicBezTo>
                    <a:pt x="61" y="58"/>
                    <a:pt x="57" y="63"/>
                    <a:pt x="53" y="69"/>
                  </a:cubicBezTo>
                  <a:cubicBezTo>
                    <a:pt x="52" y="69"/>
                    <a:pt x="52" y="70"/>
                    <a:pt x="51" y="71"/>
                  </a:cubicBezTo>
                  <a:cubicBezTo>
                    <a:pt x="47" y="75"/>
                    <a:pt x="43" y="80"/>
                    <a:pt x="39" y="84"/>
                  </a:cubicBezTo>
                  <a:cubicBezTo>
                    <a:pt x="37" y="86"/>
                    <a:pt x="35" y="88"/>
                    <a:pt x="32" y="90"/>
                  </a:cubicBezTo>
                  <a:cubicBezTo>
                    <a:pt x="31" y="92"/>
                    <a:pt x="29" y="94"/>
                    <a:pt x="27" y="95"/>
                  </a:cubicBezTo>
                  <a:cubicBezTo>
                    <a:pt x="23" y="98"/>
                    <a:pt x="20" y="102"/>
                    <a:pt x="16" y="105"/>
                  </a:cubicBezTo>
                  <a:cubicBezTo>
                    <a:pt x="12" y="107"/>
                    <a:pt x="9" y="110"/>
                    <a:pt x="5" y="113"/>
                  </a:cubicBezTo>
                  <a:cubicBezTo>
                    <a:pt x="5" y="113"/>
                    <a:pt x="5" y="113"/>
                    <a:pt x="4" y="113"/>
                  </a:cubicBezTo>
                  <a:cubicBezTo>
                    <a:pt x="3" y="114"/>
                    <a:pt x="1" y="116"/>
                    <a:pt x="0" y="117"/>
                  </a:cubicBezTo>
                  <a:cubicBezTo>
                    <a:pt x="1" y="117"/>
                    <a:pt x="2" y="118"/>
                    <a:pt x="3" y="118"/>
                  </a:cubicBezTo>
                  <a:cubicBezTo>
                    <a:pt x="3" y="118"/>
                    <a:pt x="4" y="118"/>
                    <a:pt x="4" y="118"/>
                  </a:cubicBezTo>
                  <a:cubicBezTo>
                    <a:pt x="6" y="119"/>
                    <a:pt x="9" y="120"/>
                    <a:pt x="12" y="121"/>
                  </a:cubicBezTo>
                  <a:cubicBezTo>
                    <a:pt x="14" y="122"/>
                    <a:pt x="15" y="122"/>
                    <a:pt x="17" y="123"/>
                  </a:cubicBezTo>
                  <a:cubicBezTo>
                    <a:pt x="17" y="123"/>
                    <a:pt x="18" y="123"/>
                    <a:pt x="18" y="124"/>
                  </a:cubicBezTo>
                  <a:cubicBezTo>
                    <a:pt x="19" y="123"/>
                    <a:pt x="20" y="122"/>
                    <a:pt x="21" y="122"/>
                  </a:cubicBezTo>
                  <a:cubicBezTo>
                    <a:pt x="23" y="120"/>
                    <a:pt x="24" y="119"/>
                    <a:pt x="26" y="118"/>
                  </a:cubicBezTo>
                  <a:cubicBezTo>
                    <a:pt x="28" y="116"/>
                    <a:pt x="30" y="114"/>
                    <a:pt x="32" y="113"/>
                  </a:cubicBezTo>
                  <a:cubicBezTo>
                    <a:pt x="36" y="109"/>
                    <a:pt x="40" y="106"/>
                    <a:pt x="43" y="103"/>
                  </a:cubicBezTo>
                  <a:cubicBezTo>
                    <a:pt x="47" y="99"/>
                    <a:pt x="51" y="95"/>
                    <a:pt x="55" y="91"/>
                  </a:cubicBezTo>
                  <a:cubicBezTo>
                    <a:pt x="55" y="91"/>
                    <a:pt x="55" y="91"/>
                    <a:pt x="55" y="91"/>
                  </a:cubicBezTo>
                  <a:cubicBezTo>
                    <a:pt x="59" y="87"/>
                    <a:pt x="62" y="83"/>
                    <a:pt x="66" y="79"/>
                  </a:cubicBezTo>
                  <a:cubicBezTo>
                    <a:pt x="66" y="78"/>
                    <a:pt x="67" y="77"/>
                    <a:pt x="68" y="76"/>
                  </a:cubicBezTo>
                  <a:cubicBezTo>
                    <a:pt x="73" y="69"/>
                    <a:pt x="78" y="61"/>
                    <a:pt x="82" y="53"/>
                  </a:cubicBezTo>
                  <a:cubicBezTo>
                    <a:pt x="84" y="51"/>
                    <a:pt x="85" y="48"/>
                    <a:pt x="86" y="45"/>
                  </a:cubicBezTo>
                  <a:cubicBezTo>
                    <a:pt x="88" y="42"/>
                    <a:pt x="89" y="39"/>
                    <a:pt x="91" y="35"/>
                  </a:cubicBezTo>
                  <a:cubicBezTo>
                    <a:pt x="94" y="27"/>
                    <a:pt x="97" y="17"/>
                    <a:pt x="99" y="8"/>
                  </a:cubicBezTo>
                  <a:cubicBezTo>
                    <a:pt x="100" y="5"/>
                    <a:pt x="101" y="3"/>
                    <a:pt x="101" y="0"/>
                  </a:cubicBezTo>
                  <a:cubicBezTo>
                    <a:pt x="100" y="0"/>
                    <a:pt x="100" y="0"/>
                    <a:pt x="99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7" y="0"/>
                    <a:pt x="96" y="0"/>
                    <a:pt x="95" y="0"/>
                  </a:cubicBezTo>
                  <a:cubicBezTo>
                    <a:pt x="92" y="0"/>
                    <a:pt x="89" y="0"/>
                    <a:pt x="86" y="0"/>
                  </a:cubicBezTo>
                  <a:cubicBezTo>
                    <a:pt x="85" y="0"/>
                    <a:pt x="85" y="0"/>
                    <a:pt x="84" y="0"/>
                  </a:cubicBezTo>
                  <a:cubicBezTo>
                    <a:pt x="84" y="2"/>
                    <a:pt x="84" y="3"/>
                    <a:pt x="84" y="4"/>
                  </a:cubicBezTo>
                  <a:cubicBezTo>
                    <a:pt x="81" y="16"/>
                    <a:pt x="77" y="27"/>
                    <a:pt x="72" y="38"/>
                  </a:cubicBezTo>
                  <a:cubicBezTo>
                    <a:pt x="69" y="43"/>
                    <a:pt x="67" y="47"/>
                    <a:pt x="65" y="5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2819400" y="1943100"/>
              <a:ext cx="374650" cy="260350"/>
            </a:xfrm>
            <a:custGeom>
              <a:avLst/>
              <a:gdLst>
                <a:gd name="T0" fmla="*/ 3 w 148"/>
                <a:gd name="T1" fmla="*/ 18 h 103"/>
                <a:gd name="T2" fmla="*/ 11 w 148"/>
                <a:gd name="T3" fmla="*/ 21 h 103"/>
                <a:gd name="T4" fmla="*/ 20 w 148"/>
                <a:gd name="T5" fmla="*/ 25 h 103"/>
                <a:gd name="T6" fmla="*/ 23 w 148"/>
                <a:gd name="T7" fmla="*/ 26 h 103"/>
                <a:gd name="T8" fmla="*/ 28 w 148"/>
                <a:gd name="T9" fmla="*/ 28 h 103"/>
                <a:gd name="T10" fmla="*/ 34 w 148"/>
                <a:gd name="T11" fmla="*/ 31 h 103"/>
                <a:gd name="T12" fmla="*/ 36 w 148"/>
                <a:gd name="T13" fmla="*/ 32 h 103"/>
                <a:gd name="T14" fmla="*/ 43 w 148"/>
                <a:gd name="T15" fmla="*/ 36 h 103"/>
                <a:gd name="T16" fmla="*/ 44 w 148"/>
                <a:gd name="T17" fmla="*/ 36 h 103"/>
                <a:gd name="T18" fmla="*/ 52 w 148"/>
                <a:gd name="T19" fmla="*/ 41 h 103"/>
                <a:gd name="T20" fmla="*/ 60 w 148"/>
                <a:gd name="T21" fmla="*/ 45 h 103"/>
                <a:gd name="T22" fmla="*/ 63 w 148"/>
                <a:gd name="T23" fmla="*/ 47 h 103"/>
                <a:gd name="T24" fmla="*/ 68 w 148"/>
                <a:gd name="T25" fmla="*/ 50 h 103"/>
                <a:gd name="T26" fmla="*/ 76 w 148"/>
                <a:gd name="T27" fmla="*/ 55 h 103"/>
                <a:gd name="T28" fmla="*/ 83 w 148"/>
                <a:gd name="T29" fmla="*/ 60 h 103"/>
                <a:gd name="T30" fmla="*/ 83 w 148"/>
                <a:gd name="T31" fmla="*/ 60 h 103"/>
                <a:gd name="T32" fmla="*/ 91 w 148"/>
                <a:gd name="T33" fmla="*/ 66 h 103"/>
                <a:gd name="T34" fmla="*/ 96 w 148"/>
                <a:gd name="T35" fmla="*/ 70 h 103"/>
                <a:gd name="T36" fmla="*/ 99 w 148"/>
                <a:gd name="T37" fmla="*/ 72 h 103"/>
                <a:gd name="T38" fmla="*/ 102 w 148"/>
                <a:gd name="T39" fmla="*/ 75 h 103"/>
                <a:gd name="T40" fmla="*/ 106 w 148"/>
                <a:gd name="T41" fmla="*/ 78 h 103"/>
                <a:gd name="T42" fmla="*/ 114 w 148"/>
                <a:gd name="T43" fmla="*/ 85 h 103"/>
                <a:gd name="T44" fmla="*/ 121 w 148"/>
                <a:gd name="T45" fmla="*/ 92 h 103"/>
                <a:gd name="T46" fmla="*/ 121 w 148"/>
                <a:gd name="T47" fmla="*/ 93 h 103"/>
                <a:gd name="T48" fmla="*/ 128 w 148"/>
                <a:gd name="T49" fmla="*/ 101 h 103"/>
                <a:gd name="T50" fmla="*/ 129 w 148"/>
                <a:gd name="T51" fmla="*/ 103 h 103"/>
                <a:gd name="T52" fmla="*/ 137 w 148"/>
                <a:gd name="T53" fmla="*/ 102 h 103"/>
                <a:gd name="T54" fmla="*/ 141 w 148"/>
                <a:gd name="T55" fmla="*/ 102 h 103"/>
                <a:gd name="T56" fmla="*/ 146 w 148"/>
                <a:gd name="T57" fmla="*/ 101 h 103"/>
                <a:gd name="T58" fmla="*/ 148 w 148"/>
                <a:gd name="T59" fmla="*/ 101 h 103"/>
                <a:gd name="T60" fmla="*/ 147 w 148"/>
                <a:gd name="T61" fmla="*/ 99 h 103"/>
                <a:gd name="T62" fmla="*/ 143 w 148"/>
                <a:gd name="T63" fmla="*/ 94 h 103"/>
                <a:gd name="T64" fmla="*/ 140 w 148"/>
                <a:gd name="T65" fmla="*/ 90 h 103"/>
                <a:gd name="T66" fmla="*/ 133 w 148"/>
                <a:gd name="T67" fmla="*/ 81 h 103"/>
                <a:gd name="T68" fmla="*/ 125 w 148"/>
                <a:gd name="T69" fmla="*/ 74 h 103"/>
                <a:gd name="T70" fmla="*/ 125 w 148"/>
                <a:gd name="T71" fmla="*/ 74 h 103"/>
                <a:gd name="T72" fmla="*/ 118 w 148"/>
                <a:gd name="T73" fmla="*/ 67 h 103"/>
                <a:gd name="T74" fmla="*/ 111 w 148"/>
                <a:gd name="T75" fmla="*/ 61 h 103"/>
                <a:gd name="T76" fmla="*/ 106 w 148"/>
                <a:gd name="T77" fmla="*/ 57 h 103"/>
                <a:gd name="T78" fmla="*/ 106 w 148"/>
                <a:gd name="T79" fmla="*/ 57 h 103"/>
                <a:gd name="T80" fmla="*/ 103 w 148"/>
                <a:gd name="T81" fmla="*/ 55 h 103"/>
                <a:gd name="T82" fmla="*/ 95 w 148"/>
                <a:gd name="T83" fmla="*/ 49 h 103"/>
                <a:gd name="T84" fmla="*/ 87 w 148"/>
                <a:gd name="T85" fmla="*/ 44 h 103"/>
                <a:gd name="T86" fmla="*/ 87 w 148"/>
                <a:gd name="T87" fmla="*/ 43 h 103"/>
                <a:gd name="T88" fmla="*/ 80 w 148"/>
                <a:gd name="T89" fmla="*/ 38 h 103"/>
                <a:gd name="T90" fmla="*/ 72 w 148"/>
                <a:gd name="T91" fmla="*/ 34 h 103"/>
                <a:gd name="T92" fmla="*/ 67 w 148"/>
                <a:gd name="T93" fmla="*/ 31 h 103"/>
                <a:gd name="T94" fmla="*/ 64 w 148"/>
                <a:gd name="T95" fmla="*/ 29 h 103"/>
                <a:gd name="T96" fmla="*/ 56 w 148"/>
                <a:gd name="T97" fmla="*/ 25 h 103"/>
                <a:gd name="T98" fmla="*/ 48 w 148"/>
                <a:gd name="T99" fmla="*/ 21 h 103"/>
                <a:gd name="T100" fmla="*/ 47 w 148"/>
                <a:gd name="T101" fmla="*/ 20 h 103"/>
                <a:gd name="T102" fmla="*/ 40 w 148"/>
                <a:gd name="T103" fmla="*/ 17 h 103"/>
                <a:gd name="T104" fmla="*/ 40 w 148"/>
                <a:gd name="T105" fmla="*/ 17 h 103"/>
                <a:gd name="T106" fmla="*/ 31 w 148"/>
                <a:gd name="T107" fmla="*/ 13 h 103"/>
                <a:gd name="T108" fmla="*/ 27 w 148"/>
                <a:gd name="T109" fmla="*/ 11 h 103"/>
                <a:gd name="T110" fmla="*/ 23 w 148"/>
                <a:gd name="T111" fmla="*/ 9 h 103"/>
                <a:gd name="T112" fmla="*/ 15 w 148"/>
                <a:gd name="T113" fmla="*/ 6 h 103"/>
                <a:gd name="T114" fmla="*/ 7 w 148"/>
                <a:gd name="T115" fmla="*/ 2 h 103"/>
                <a:gd name="T116" fmla="*/ 6 w 148"/>
                <a:gd name="T117" fmla="*/ 2 h 103"/>
                <a:gd name="T118" fmla="*/ 2 w 148"/>
                <a:gd name="T119" fmla="*/ 0 h 103"/>
                <a:gd name="T120" fmla="*/ 0 w 148"/>
                <a:gd name="T121" fmla="*/ 16 h 103"/>
                <a:gd name="T122" fmla="*/ 3 w 148"/>
                <a:gd name="T123" fmla="*/ 17 h 103"/>
                <a:gd name="T124" fmla="*/ 3 w 148"/>
                <a:gd name="T125" fmla="*/ 18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8" h="103">
                  <a:moveTo>
                    <a:pt x="3" y="18"/>
                  </a:moveTo>
                  <a:cubicBezTo>
                    <a:pt x="6" y="19"/>
                    <a:pt x="9" y="20"/>
                    <a:pt x="11" y="21"/>
                  </a:cubicBezTo>
                  <a:cubicBezTo>
                    <a:pt x="14" y="22"/>
                    <a:pt x="17" y="23"/>
                    <a:pt x="20" y="25"/>
                  </a:cubicBezTo>
                  <a:cubicBezTo>
                    <a:pt x="21" y="25"/>
                    <a:pt x="22" y="26"/>
                    <a:pt x="23" y="26"/>
                  </a:cubicBezTo>
                  <a:cubicBezTo>
                    <a:pt x="25" y="27"/>
                    <a:pt x="26" y="28"/>
                    <a:pt x="28" y="28"/>
                  </a:cubicBezTo>
                  <a:cubicBezTo>
                    <a:pt x="30" y="29"/>
                    <a:pt x="32" y="30"/>
                    <a:pt x="34" y="31"/>
                  </a:cubicBezTo>
                  <a:cubicBezTo>
                    <a:pt x="34" y="32"/>
                    <a:pt x="35" y="32"/>
                    <a:pt x="36" y="32"/>
                  </a:cubicBezTo>
                  <a:cubicBezTo>
                    <a:pt x="38" y="34"/>
                    <a:pt x="41" y="35"/>
                    <a:pt x="43" y="36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47" y="38"/>
                    <a:pt x="49" y="39"/>
                    <a:pt x="52" y="41"/>
                  </a:cubicBezTo>
                  <a:cubicBezTo>
                    <a:pt x="55" y="42"/>
                    <a:pt x="57" y="44"/>
                    <a:pt x="60" y="45"/>
                  </a:cubicBezTo>
                  <a:cubicBezTo>
                    <a:pt x="61" y="46"/>
                    <a:pt x="62" y="47"/>
                    <a:pt x="63" y="47"/>
                  </a:cubicBezTo>
                  <a:cubicBezTo>
                    <a:pt x="65" y="48"/>
                    <a:pt x="66" y="49"/>
                    <a:pt x="68" y="50"/>
                  </a:cubicBezTo>
                  <a:cubicBezTo>
                    <a:pt x="70" y="52"/>
                    <a:pt x="73" y="53"/>
                    <a:pt x="76" y="55"/>
                  </a:cubicBezTo>
                  <a:cubicBezTo>
                    <a:pt x="78" y="57"/>
                    <a:pt x="81" y="58"/>
                    <a:pt x="83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6" y="62"/>
                    <a:pt x="89" y="64"/>
                    <a:pt x="91" y="66"/>
                  </a:cubicBezTo>
                  <a:cubicBezTo>
                    <a:pt x="93" y="67"/>
                    <a:pt x="95" y="68"/>
                    <a:pt x="96" y="70"/>
                  </a:cubicBezTo>
                  <a:cubicBezTo>
                    <a:pt x="97" y="70"/>
                    <a:pt x="98" y="71"/>
                    <a:pt x="99" y="72"/>
                  </a:cubicBezTo>
                  <a:cubicBezTo>
                    <a:pt x="100" y="73"/>
                    <a:pt x="101" y="74"/>
                    <a:pt x="102" y="75"/>
                  </a:cubicBezTo>
                  <a:cubicBezTo>
                    <a:pt x="104" y="76"/>
                    <a:pt x="105" y="77"/>
                    <a:pt x="106" y="78"/>
                  </a:cubicBezTo>
                  <a:cubicBezTo>
                    <a:pt x="109" y="80"/>
                    <a:pt x="111" y="83"/>
                    <a:pt x="114" y="85"/>
                  </a:cubicBezTo>
                  <a:cubicBezTo>
                    <a:pt x="116" y="87"/>
                    <a:pt x="119" y="90"/>
                    <a:pt x="121" y="92"/>
                  </a:cubicBezTo>
                  <a:cubicBezTo>
                    <a:pt x="121" y="92"/>
                    <a:pt x="121" y="92"/>
                    <a:pt x="121" y="93"/>
                  </a:cubicBezTo>
                  <a:cubicBezTo>
                    <a:pt x="123" y="95"/>
                    <a:pt x="126" y="98"/>
                    <a:pt x="128" y="101"/>
                  </a:cubicBezTo>
                  <a:cubicBezTo>
                    <a:pt x="129" y="102"/>
                    <a:pt x="129" y="102"/>
                    <a:pt x="129" y="103"/>
                  </a:cubicBezTo>
                  <a:cubicBezTo>
                    <a:pt x="132" y="102"/>
                    <a:pt x="134" y="102"/>
                    <a:pt x="137" y="102"/>
                  </a:cubicBezTo>
                  <a:cubicBezTo>
                    <a:pt x="138" y="102"/>
                    <a:pt x="140" y="102"/>
                    <a:pt x="141" y="102"/>
                  </a:cubicBezTo>
                  <a:cubicBezTo>
                    <a:pt x="143" y="101"/>
                    <a:pt x="145" y="101"/>
                    <a:pt x="146" y="101"/>
                  </a:cubicBezTo>
                  <a:cubicBezTo>
                    <a:pt x="147" y="101"/>
                    <a:pt x="147" y="101"/>
                    <a:pt x="148" y="101"/>
                  </a:cubicBezTo>
                  <a:cubicBezTo>
                    <a:pt x="148" y="100"/>
                    <a:pt x="147" y="99"/>
                    <a:pt x="147" y="99"/>
                  </a:cubicBezTo>
                  <a:cubicBezTo>
                    <a:pt x="145" y="97"/>
                    <a:pt x="144" y="95"/>
                    <a:pt x="143" y="94"/>
                  </a:cubicBezTo>
                  <a:cubicBezTo>
                    <a:pt x="142" y="92"/>
                    <a:pt x="141" y="91"/>
                    <a:pt x="140" y="90"/>
                  </a:cubicBezTo>
                  <a:cubicBezTo>
                    <a:pt x="138" y="87"/>
                    <a:pt x="135" y="84"/>
                    <a:pt x="133" y="81"/>
                  </a:cubicBezTo>
                  <a:cubicBezTo>
                    <a:pt x="130" y="79"/>
                    <a:pt x="128" y="76"/>
                    <a:pt x="125" y="74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123" y="71"/>
                    <a:pt x="120" y="69"/>
                    <a:pt x="118" y="67"/>
                  </a:cubicBezTo>
                  <a:cubicBezTo>
                    <a:pt x="116" y="65"/>
                    <a:pt x="113" y="63"/>
                    <a:pt x="111" y="61"/>
                  </a:cubicBezTo>
                  <a:cubicBezTo>
                    <a:pt x="109" y="59"/>
                    <a:pt x="108" y="58"/>
                    <a:pt x="106" y="57"/>
                  </a:cubicBezTo>
                  <a:cubicBezTo>
                    <a:pt x="106" y="57"/>
                    <a:pt x="106" y="57"/>
                    <a:pt x="106" y="57"/>
                  </a:cubicBezTo>
                  <a:cubicBezTo>
                    <a:pt x="105" y="56"/>
                    <a:pt x="104" y="55"/>
                    <a:pt x="103" y="55"/>
                  </a:cubicBezTo>
                  <a:cubicBezTo>
                    <a:pt x="100" y="53"/>
                    <a:pt x="98" y="51"/>
                    <a:pt x="95" y="49"/>
                  </a:cubicBezTo>
                  <a:cubicBezTo>
                    <a:pt x="93" y="47"/>
                    <a:pt x="90" y="45"/>
                    <a:pt x="87" y="44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5" y="42"/>
                    <a:pt x="82" y="40"/>
                    <a:pt x="80" y="38"/>
                  </a:cubicBezTo>
                  <a:cubicBezTo>
                    <a:pt x="77" y="37"/>
                    <a:pt x="74" y="35"/>
                    <a:pt x="72" y="34"/>
                  </a:cubicBezTo>
                  <a:cubicBezTo>
                    <a:pt x="70" y="33"/>
                    <a:pt x="69" y="32"/>
                    <a:pt x="67" y="31"/>
                  </a:cubicBezTo>
                  <a:cubicBezTo>
                    <a:pt x="66" y="30"/>
                    <a:pt x="65" y="30"/>
                    <a:pt x="64" y="29"/>
                  </a:cubicBezTo>
                  <a:cubicBezTo>
                    <a:pt x="61" y="28"/>
                    <a:pt x="58" y="26"/>
                    <a:pt x="56" y="25"/>
                  </a:cubicBezTo>
                  <a:cubicBezTo>
                    <a:pt x="53" y="23"/>
                    <a:pt x="50" y="22"/>
                    <a:pt x="48" y="21"/>
                  </a:cubicBezTo>
                  <a:cubicBezTo>
                    <a:pt x="48" y="21"/>
                    <a:pt x="47" y="20"/>
                    <a:pt x="47" y="20"/>
                  </a:cubicBezTo>
                  <a:cubicBezTo>
                    <a:pt x="45" y="19"/>
                    <a:pt x="43" y="18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7" y="15"/>
                    <a:pt x="34" y="14"/>
                    <a:pt x="31" y="13"/>
                  </a:cubicBezTo>
                  <a:cubicBezTo>
                    <a:pt x="30" y="12"/>
                    <a:pt x="28" y="11"/>
                    <a:pt x="27" y="11"/>
                  </a:cubicBezTo>
                  <a:cubicBezTo>
                    <a:pt x="26" y="10"/>
                    <a:pt x="24" y="10"/>
                    <a:pt x="23" y="9"/>
                  </a:cubicBezTo>
                  <a:cubicBezTo>
                    <a:pt x="21" y="8"/>
                    <a:pt x="18" y="7"/>
                    <a:pt x="15" y="6"/>
                  </a:cubicBezTo>
                  <a:cubicBezTo>
                    <a:pt x="12" y="4"/>
                    <a:pt x="10" y="3"/>
                    <a:pt x="7" y="2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5" y="1"/>
                    <a:pt x="4" y="1"/>
                    <a:pt x="2" y="0"/>
                  </a:cubicBezTo>
                  <a:cubicBezTo>
                    <a:pt x="2" y="6"/>
                    <a:pt x="1" y="11"/>
                    <a:pt x="0" y="16"/>
                  </a:cubicBezTo>
                  <a:cubicBezTo>
                    <a:pt x="1" y="17"/>
                    <a:pt x="2" y="17"/>
                    <a:pt x="3" y="17"/>
                  </a:cubicBezTo>
                  <a:cubicBezTo>
                    <a:pt x="3" y="17"/>
                    <a:pt x="3" y="17"/>
                    <a:pt x="3" y="18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872288" y="5983288"/>
              <a:ext cx="258763" cy="508000"/>
            </a:xfrm>
            <a:custGeom>
              <a:avLst/>
              <a:gdLst>
                <a:gd name="T0" fmla="*/ 93 w 102"/>
                <a:gd name="T1" fmla="*/ 161 h 200"/>
                <a:gd name="T2" fmla="*/ 89 w 102"/>
                <a:gd name="T3" fmla="*/ 146 h 200"/>
                <a:gd name="T4" fmla="*/ 87 w 102"/>
                <a:gd name="T5" fmla="*/ 138 h 200"/>
                <a:gd name="T6" fmla="*/ 84 w 102"/>
                <a:gd name="T7" fmla="*/ 131 h 200"/>
                <a:gd name="T8" fmla="*/ 84 w 102"/>
                <a:gd name="T9" fmla="*/ 129 h 200"/>
                <a:gd name="T10" fmla="*/ 71 w 102"/>
                <a:gd name="T11" fmla="*/ 93 h 200"/>
                <a:gd name="T12" fmla="*/ 71 w 102"/>
                <a:gd name="T13" fmla="*/ 93 h 200"/>
                <a:gd name="T14" fmla="*/ 56 w 102"/>
                <a:gd name="T15" fmla="*/ 59 h 200"/>
                <a:gd name="T16" fmla="*/ 41 w 102"/>
                <a:gd name="T17" fmla="*/ 28 h 200"/>
                <a:gd name="T18" fmla="*/ 41 w 102"/>
                <a:gd name="T19" fmla="*/ 27 h 200"/>
                <a:gd name="T20" fmla="*/ 30 w 102"/>
                <a:gd name="T21" fmla="*/ 7 h 200"/>
                <a:gd name="T22" fmla="*/ 26 w 102"/>
                <a:gd name="T23" fmla="*/ 0 h 200"/>
                <a:gd name="T24" fmla="*/ 25 w 102"/>
                <a:gd name="T25" fmla="*/ 0 h 200"/>
                <a:gd name="T26" fmla="*/ 0 w 102"/>
                <a:gd name="T27" fmla="*/ 15 h 200"/>
                <a:gd name="T28" fmla="*/ 4 w 102"/>
                <a:gd name="T29" fmla="*/ 22 h 200"/>
                <a:gd name="T30" fmla="*/ 15 w 102"/>
                <a:gd name="T31" fmla="*/ 42 h 200"/>
                <a:gd name="T32" fmla="*/ 15 w 102"/>
                <a:gd name="T33" fmla="*/ 42 h 200"/>
                <a:gd name="T34" fmla="*/ 30 w 102"/>
                <a:gd name="T35" fmla="*/ 74 h 200"/>
                <a:gd name="T36" fmla="*/ 43 w 102"/>
                <a:gd name="T37" fmla="*/ 104 h 200"/>
                <a:gd name="T38" fmla="*/ 44 w 102"/>
                <a:gd name="T39" fmla="*/ 109 h 200"/>
                <a:gd name="T40" fmla="*/ 55 w 102"/>
                <a:gd name="T41" fmla="*/ 139 h 200"/>
                <a:gd name="T42" fmla="*/ 57 w 102"/>
                <a:gd name="T43" fmla="*/ 147 h 200"/>
                <a:gd name="T44" fmla="*/ 58 w 102"/>
                <a:gd name="T45" fmla="*/ 148 h 200"/>
                <a:gd name="T46" fmla="*/ 60 w 102"/>
                <a:gd name="T47" fmla="*/ 155 h 200"/>
                <a:gd name="T48" fmla="*/ 64 w 102"/>
                <a:gd name="T49" fmla="*/ 170 h 200"/>
                <a:gd name="T50" fmla="*/ 70 w 102"/>
                <a:gd name="T51" fmla="*/ 191 h 200"/>
                <a:gd name="T52" fmla="*/ 73 w 102"/>
                <a:gd name="T53" fmla="*/ 200 h 200"/>
                <a:gd name="T54" fmla="*/ 92 w 102"/>
                <a:gd name="T55" fmla="*/ 195 h 200"/>
                <a:gd name="T56" fmla="*/ 102 w 102"/>
                <a:gd name="T57" fmla="*/ 192 h 200"/>
                <a:gd name="T58" fmla="*/ 97 w 102"/>
                <a:gd name="T59" fmla="*/ 173 h 200"/>
                <a:gd name="T60" fmla="*/ 93 w 102"/>
                <a:gd name="T61" fmla="*/ 161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2" h="200">
                  <a:moveTo>
                    <a:pt x="93" y="161"/>
                  </a:moveTo>
                  <a:cubicBezTo>
                    <a:pt x="92" y="157"/>
                    <a:pt x="91" y="152"/>
                    <a:pt x="89" y="146"/>
                  </a:cubicBezTo>
                  <a:cubicBezTo>
                    <a:pt x="88" y="144"/>
                    <a:pt x="88" y="141"/>
                    <a:pt x="87" y="138"/>
                  </a:cubicBezTo>
                  <a:cubicBezTo>
                    <a:pt x="86" y="136"/>
                    <a:pt x="85" y="133"/>
                    <a:pt x="84" y="131"/>
                  </a:cubicBezTo>
                  <a:cubicBezTo>
                    <a:pt x="84" y="130"/>
                    <a:pt x="84" y="130"/>
                    <a:pt x="84" y="129"/>
                  </a:cubicBezTo>
                  <a:cubicBezTo>
                    <a:pt x="80" y="118"/>
                    <a:pt x="76" y="105"/>
                    <a:pt x="71" y="93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66" y="81"/>
                    <a:pt x="61" y="69"/>
                    <a:pt x="56" y="59"/>
                  </a:cubicBezTo>
                  <a:cubicBezTo>
                    <a:pt x="51" y="47"/>
                    <a:pt x="46" y="37"/>
                    <a:pt x="41" y="28"/>
                  </a:cubicBezTo>
                  <a:cubicBezTo>
                    <a:pt x="41" y="28"/>
                    <a:pt x="41" y="28"/>
                    <a:pt x="41" y="27"/>
                  </a:cubicBezTo>
                  <a:cubicBezTo>
                    <a:pt x="37" y="19"/>
                    <a:pt x="33" y="12"/>
                    <a:pt x="30" y="7"/>
                  </a:cubicBezTo>
                  <a:cubicBezTo>
                    <a:pt x="27" y="2"/>
                    <a:pt x="26" y="0"/>
                    <a:pt x="2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1" y="17"/>
                    <a:pt x="4" y="22"/>
                  </a:cubicBezTo>
                  <a:cubicBezTo>
                    <a:pt x="7" y="27"/>
                    <a:pt x="10" y="34"/>
                    <a:pt x="15" y="42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9" y="51"/>
                    <a:pt x="25" y="62"/>
                    <a:pt x="30" y="74"/>
                  </a:cubicBezTo>
                  <a:cubicBezTo>
                    <a:pt x="34" y="84"/>
                    <a:pt x="39" y="94"/>
                    <a:pt x="43" y="104"/>
                  </a:cubicBezTo>
                  <a:cubicBezTo>
                    <a:pt x="43" y="106"/>
                    <a:pt x="44" y="107"/>
                    <a:pt x="44" y="109"/>
                  </a:cubicBezTo>
                  <a:cubicBezTo>
                    <a:pt x="48" y="119"/>
                    <a:pt x="52" y="129"/>
                    <a:pt x="55" y="139"/>
                  </a:cubicBezTo>
                  <a:cubicBezTo>
                    <a:pt x="56" y="142"/>
                    <a:pt x="56" y="144"/>
                    <a:pt x="57" y="147"/>
                  </a:cubicBezTo>
                  <a:cubicBezTo>
                    <a:pt x="57" y="147"/>
                    <a:pt x="58" y="148"/>
                    <a:pt x="58" y="148"/>
                  </a:cubicBezTo>
                  <a:cubicBezTo>
                    <a:pt x="58" y="150"/>
                    <a:pt x="59" y="153"/>
                    <a:pt x="60" y="155"/>
                  </a:cubicBezTo>
                  <a:cubicBezTo>
                    <a:pt x="61" y="160"/>
                    <a:pt x="63" y="165"/>
                    <a:pt x="64" y="170"/>
                  </a:cubicBezTo>
                  <a:cubicBezTo>
                    <a:pt x="66" y="179"/>
                    <a:pt x="69" y="186"/>
                    <a:pt x="70" y="191"/>
                  </a:cubicBezTo>
                  <a:cubicBezTo>
                    <a:pt x="72" y="197"/>
                    <a:pt x="73" y="200"/>
                    <a:pt x="73" y="200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102" y="192"/>
                    <a:pt x="102" y="192"/>
                    <a:pt x="102" y="192"/>
                  </a:cubicBezTo>
                  <a:cubicBezTo>
                    <a:pt x="102" y="192"/>
                    <a:pt x="100" y="185"/>
                    <a:pt x="97" y="173"/>
                  </a:cubicBezTo>
                  <a:cubicBezTo>
                    <a:pt x="96" y="170"/>
                    <a:pt x="95" y="166"/>
                    <a:pt x="93" y="16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6129338" y="5287963"/>
              <a:ext cx="469900" cy="344488"/>
            </a:xfrm>
            <a:custGeom>
              <a:avLst/>
              <a:gdLst>
                <a:gd name="T0" fmla="*/ 176 w 185"/>
                <a:gd name="T1" fmla="*/ 107 h 136"/>
                <a:gd name="T2" fmla="*/ 160 w 185"/>
                <a:gd name="T3" fmla="*/ 94 h 136"/>
                <a:gd name="T4" fmla="*/ 157 w 185"/>
                <a:gd name="T5" fmla="*/ 91 h 136"/>
                <a:gd name="T6" fmla="*/ 138 w 185"/>
                <a:gd name="T7" fmla="*/ 77 h 136"/>
                <a:gd name="T8" fmla="*/ 119 w 185"/>
                <a:gd name="T9" fmla="*/ 63 h 136"/>
                <a:gd name="T10" fmla="*/ 102 w 185"/>
                <a:gd name="T11" fmla="*/ 52 h 136"/>
                <a:gd name="T12" fmla="*/ 99 w 185"/>
                <a:gd name="T13" fmla="*/ 50 h 136"/>
                <a:gd name="T14" fmla="*/ 79 w 185"/>
                <a:gd name="T15" fmla="*/ 37 h 136"/>
                <a:gd name="T16" fmla="*/ 60 w 185"/>
                <a:gd name="T17" fmla="*/ 25 h 136"/>
                <a:gd name="T18" fmla="*/ 41 w 185"/>
                <a:gd name="T19" fmla="*/ 15 h 136"/>
                <a:gd name="T20" fmla="*/ 40 w 185"/>
                <a:gd name="T21" fmla="*/ 14 h 136"/>
                <a:gd name="T22" fmla="*/ 21 w 185"/>
                <a:gd name="T23" fmla="*/ 4 h 136"/>
                <a:gd name="T24" fmla="*/ 20 w 185"/>
                <a:gd name="T25" fmla="*/ 3 h 136"/>
                <a:gd name="T26" fmla="*/ 13 w 185"/>
                <a:gd name="T27" fmla="*/ 0 h 136"/>
                <a:gd name="T28" fmla="*/ 0 w 185"/>
                <a:gd name="T29" fmla="*/ 25 h 136"/>
                <a:gd name="T30" fmla="*/ 8 w 185"/>
                <a:gd name="T31" fmla="*/ 29 h 136"/>
                <a:gd name="T32" fmla="*/ 13 w 185"/>
                <a:gd name="T33" fmla="*/ 31 h 136"/>
                <a:gd name="T34" fmla="*/ 28 w 185"/>
                <a:gd name="T35" fmla="*/ 40 h 136"/>
                <a:gd name="T36" fmla="*/ 33 w 185"/>
                <a:gd name="T37" fmla="*/ 43 h 136"/>
                <a:gd name="T38" fmla="*/ 53 w 185"/>
                <a:gd name="T39" fmla="*/ 54 h 136"/>
                <a:gd name="T40" fmla="*/ 72 w 185"/>
                <a:gd name="T41" fmla="*/ 66 h 136"/>
                <a:gd name="T42" fmla="*/ 87 w 185"/>
                <a:gd name="T43" fmla="*/ 76 h 136"/>
                <a:gd name="T44" fmla="*/ 92 w 185"/>
                <a:gd name="T45" fmla="*/ 79 h 136"/>
                <a:gd name="T46" fmla="*/ 112 w 185"/>
                <a:gd name="T47" fmla="*/ 93 h 136"/>
                <a:gd name="T48" fmla="*/ 131 w 185"/>
                <a:gd name="T49" fmla="*/ 107 h 136"/>
                <a:gd name="T50" fmla="*/ 142 w 185"/>
                <a:gd name="T51" fmla="*/ 116 h 136"/>
                <a:gd name="T52" fmla="*/ 150 w 185"/>
                <a:gd name="T53" fmla="*/ 122 h 136"/>
                <a:gd name="T54" fmla="*/ 160 w 185"/>
                <a:gd name="T55" fmla="*/ 131 h 136"/>
                <a:gd name="T56" fmla="*/ 166 w 185"/>
                <a:gd name="T57" fmla="*/ 136 h 136"/>
                <a:gd name="T58" fmla="*/ 170 w 185"/>
                <a:gd name="T59" fmla="*/ 131 h 136"/>
                <a:gd name="T60" fmla="*/ 185 w 185"/>
                <a:gd name="T61" fmla="*/ 114 h 136"/>
                <a:gd name="T62" fmla="*/ 178 w 185"/>
                <a:gd name="T63" fmla="*/ 109 h 136"/>
                <a:gd name="T64" fmla="*/ 176 w 185"/>
                <a:gd name="T65" fmla="*/ 10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5" h="136">
                  <a:moveTo>
                    <a:pt x="176" y="107"/>
                  </a:moveTo>
                  <a:cubicBezTo>
                    <a:pt x="172" y="103"/>
                    <a:pt x="167" y="99"/>
                    <a:pt x="160" y="94"/>
                  </a:cubicBezTo>
                  <a:cubicBezTo>
                    <a:pt x="159" y="93"/>
                    <a:pt x="158" y="92"/>
                    <a:pt x="157" y="91"/>
                  </a:cubicBezTo>
                  <a:cubicBezTo>
                    <a:pt x="151" y="87"/>
                    <a:pt x="145" y="82"/>
                    <a:pt x="138" y="77"/>
                  </a:cubicBezTo>
                  <a:cubicBezTo>
                    <a:pt x="132" y="72"/>
                    <a:pt x="125" y="67"/>
                    <a:pt x="119" y="63"/>
                  </a:cubicBezTo>
                  <a:cubicBezTo>
                    <a:pt x="113" y="59"/>
                    <a:pt x="108" y="55"/>
                    <a:pt x="102" y="52"/>
                  </a:cubicBezTo>
                  <a:cubicBezTo>
                    <a:pt x="101" y="51"/>
                    <a:pt x="100" y="50"/>
                    <a:pt x="99" y="50"/>
                  </a:cubicBezTo>
                  <a:cubicBezTo>
                    <a:pt x="92" y="45"/>
                    <a:pt x="86" y="41"/>
                    <a:pt x="79" y="37"/>
                  </a:cubicBezTo>
                  <a:cubicBezTo>
                    <a:pt x="73" y="33"/>
                    <a:pt x="66" y="29"/>
                    <a:pt x="60" y="25"/>
                  </a:cubicBezTo>
                  <a:cubicBezTo>
                    <a:pt x="53" y="21"/>
                    <a:pt x="47" y="18"/>
                    <a:pt x="41" y="15"/>
                  </a:cubicBezTo>
                  <a:cubicBezTo>
                    <a:pt x="41" y="15"/>
                    <a:pt x="40" y="14"/>
                    <a:pt x="40" y="14"/>
                  </a:cubicBezTo>
                  <a:cubicBezTo>
                    <a:pt x="32" y="10"/>
                    <a:pt x="25" y="6"/>
                    <a:pt x="21" y="4"/>
                  </a:cubicBezTo>
                  <a:cubicBezTo>
                    <a:pt x="20" y="4"/>
                    <a:pt x="20" y="3"/>
                    <a:pt x="20" y="3"/>
                  </a:cubicBezTo>
                  <a:cubicBezTo>
                    <a:pt x="15" y="1"/>
                    <a:pt x="13" y="0"/>
                    <a:pt x="13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3" y="26"/>
                    <a:pt x="8" y="29"/>
                  </a:cubicBezTo>
                  <a:cubicBezTo>
                    <a:pt x="9" y="29"/>
                    <a:pt x="11" y="30"/>
                    <a:pt x="13" y="31"/>
                  </a:cubicBezTo>
                  <a:cubicBezTo>
                    <a:pt x="17" y="34"/>
                    <a:pt x="22" y="36"/>
                    <a:pt x="28" y="40"/>
                  </a:cubicBezTo>
                  <a:cubicBezTo>
                    <a:pt x="29" y="41"/>
                    <a:pt x="31" y="42"/>
                    <a:pt x="33" y="43"/>
                  </a:cubicBezTo>
                  <a:cubicBezTo>
                    <a:pt x="39" y="46"/>
                    <a:pt x="46" y="50"/>
                    <a:pt x="53" y="54"/>
                  </a:cubicBezTo>
                  <a:cubicBezTo>
                    <a:pt x="59" y="58"/>
                    <a:pt x="66" y="62"/>
                    <a:pt x="72" y="66"/>
                  </a:cubicBezTo>
                  <a:cubicBezTo>
                    <a:pt x="77" y="69"/>
                    <a:pt x="82" y="72"/>
                    <a:pt x="87" y="76"/>
                  </a:cubicBezTo>
                  <a:cubicBezTo>
                    <a:pt x="88" y="77"/>
                    <a:pt x="90" y="78"/>
                    <a:pt x="92" y="79"/>
                  </a:cubicBezTo>
                  <a:cubicBezTo>
                    <a:pt x="99" y="84"/>
                    <a:pt x="105" y="88"/>
                    <a:pt x="112" y="93"/>
                  </a:cubicBezTo>
                  <a:cubicBezTo>
                    <a:pt x="118" y="98"/>
                    <a:pt x="125" y="103"/>
                    <a:pt x="131" y="107"/>
                  </a:cubicBezTo>
                  <a:cubicBezTo>
                    <a:pt x="135" y="110"/>
                    <a:pt x="139" y="113"/>
                    <a:pt x="142" y="116"/>
                  </a:cubicBezTo>
                  <a:cubicBezTo>
                    <a:pt x="145" y="118"/>
                    <a:pt x="147" y="120"/>
                    <a:pt x="150" y="122"/>
                  </a:cubicBezTo>
                  <a:cubicBezTo>
                    <a:pt x="154" y="126"/>
                    <a:pt x="157" y="128"/>
                    <a:pt x="160" y="131"/>
                  </a:cubicBezTo>
                  <a:cubicBezTo>
                    <a:pt x="164" y="134"/>
                    <a:pt x="166" y="136"/>
                    <a:pt x="166" y="136"/>
                  </a:cubicBezTo>
                  <a:cubicBezTo>
                    <a:pt x="170" y="131"/>
                    <a:pt x="170" y="131"/>
                    <a:pt x="170" y="131"/>
                  </a:cubicBezTo>
                  <a:cubicBezTo>
                    <a:pt x="185" y="114"/>
                    <a:pt x="185" y="114"/>
                    <a:pt x="185" y="114"/>
                  </a:cubicBezTo>
                  <a:cubicBezTo>
                    <a:pt x="185" y="114"/>
                    <a:pt x="183" y="112"/>
                    <a:pt x="178" y="109"/>
                  </a:cubicBezTo>
                  <a:cubicBezTo>
                    <a:pt x="178" y="108"/>
                    <a:pt x="177" y="107"/>
                    <a:pt x="176" y="10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5167313" y="4927600"/>
              <a:ext cx="515938" cy="220663"/>
            </a:xfrm>
            <a:custGeom>
              <a:avLst/>
              <a:gdLst>
                <a:gd name="T0" fmla="*/ 173 w 203"/>
                <a:gd name="T1" fmla="*/ 51 h 87"/>
                <a:gd name="T2" fmla="*/ 172 w 203"/>
                <a:gd name="T3" fmla="*/ 51 h 87"/>
                <a:gd name="T4" fmla="*/ 151 w 203"/>
                <a:gd name="T5" fmla="*/ 44 h 87"/>
                <a:gd name="T6" fmla="*/ 130 w 203"/>
                <a:gd name="T7" fmla="*/ 37 h 87"/>
                <a:gd name="T8" fmla="*/ 109 w 203"/>
                <a:gd name="T9" fmla="*/ 30 h 87"/>
                <a:gd name="T10" fmla="*/ 106 w 203"/>
                <a:gd name="T11" fmla="*/ 29 h 87"/>
                <a:gd name="T12" fmla="*/ 88 w 203"/>
                <a:gd name="T13" fmla="*/ 24 h 87"/>
                <a:gd name="T14" fmla="*/ 70 w 203"/>
                <a:gd name="T15" fmla="*/ 18 h 87"/>
                <a:gd name="T16" fmla="*/ 67 w 203"/>
                <a:gd name="T17" fmla="*/ 17 h 87"/>
                <a:gd name="T18" fmla="*/ 53 w 203"/>
                <a:gd name="T19" fmla="*/ 13 h 87"/>
                <a:gd name="T20" fmla="*/ 45 w 203"/>
                <a:gd name="T21" fmla="*/ 11 h 87"/>
                <a:gd name="T22" fmla="*/ 38 w 203"/>
                <a:gd name="T23" fmla="*/ 9 h 87"/>
                <a:gd name="T24" fmla="*/ 24 w 203"/>
                <a:gd name="T25" fmla="*/ 5 h 87"/>
                <a:gd name="T26" fmla="*/ 8 w 203"/>
                <a:gd name="T27" fmla="*/ 0 h 87"/>
                <a:gd name="T28" fmla="*/ 0 w 203"/>
                <a:gd name="T29" fmla="*/ 25 h 87"/>
                <a:gd name="T30" fmla="*/ 18 w 203"/>
                <a:gd name="T31" fmla="*/ 30 h 87"/>
                <a:gd name="T32" fmla="*/ 31 w 203"/>
                <a:gd name="T33" fmla="*/ 34 h 87"/>
                <a:gd name="T34" fmla="*/ 39 w 203"/>
                <a:gd name="T35" fmla="*/ 37 h 87"/>
                <a:gd name="T36" fmla="*/ 46 w 203"/>
                <a:gd name="T37" fmla="*/ 38 h 87"/>
                <a:gd name="T38" fmla="*/ 60 w 203"/>
                <a:gd name="T39" fmla="*/ 43 h 87"/>
                <a:gd name="T40" fmla="*/ 62 w 203"/>
                <a:gd name="T41" fmla="*/ 43 h 87"/>
                <a:gd name="T42" fmla="*/ 82 w 203"/>
                <a:gd name="T43" fmla="*/ 50 h 87"/>
                <a:gd name="T44" fmla="*/ 98 w 203"/>
                <a:gd name="T45" fmla="*/ 55 h 87"/>
                <a:gd name="T46" fmla="*/ 103 w 203"/>
                <a:gd name="T47" fmla="*/ 56 h 87"/>
                <a:gd name="T48" fmla="*/ 124 w 203"/>
                <a:gd name="T49" fmla="*/ 63 h 87"/>
                <a:gd name="T50" fmla="*/ 145 w 203"/>
                <a:gd name="T51" fmla="*/ 70 h 87"/>
                <a:gd name="T52" fmla="*/ 164 w 203"/>
                <a:gd name="T53" fmla="*/ 76 h 87"/>
                <a:gd name="T54" fmla="*/ 166 w 203"/>
                <a:gd name="T55" fmla="*/ 77 h 87"/>
                <a:gd name="T56" fmla="*/ 187 w 203"/>
                <a:gd name="T57" fmla="*/ 84 h 87"/>
                <a:gd name="T58" fmla="*/ 194 w 203"/>
                <a:gd name="T59" fmla="*/ 87 h 87"/>
                <a:gd name="T60" fmla="*/ 203 w 203"/>
                <a:gd name="T61" fmla="*/ 61 h 87"/>
                <a:gd name="T62" fmla="*/ 193 w 203"/>
                <a:gd name="T63" fmla="*/ 58 h 87"/>
                <a:gd name="T64" fmla="*/ 173 w 203"/>
                <a:gd name="T65" fmla="*/ 5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3" h="87">
                  <a:moveTo>
                    <a:pt x="173" y="51"/>
                  </a:moveTo>
                  <a:cubicBezTo>
                    <a:pt x="172" y="51"/>
                    <a:pt x="172" y="51"/>
                    <a:pt x="172" y="51"/>
                  </a:cubicBezTo>
                  <a:cubicBezTo>
                    <a:pt x="166" y="48"/>
                    <a:pt x="158" y="46"/>
                    <a:pt x="151" y="44"/>
                  </a:cubicBezTo>
                  <a:cubicBezTo>
                    <a:pt x="144" y="41"/>
                    <a:pt x="137" y="39"/>
                    <a:pt x="130" y="37"/>
                  </a:cubicBezTo>
                  <a:cubicBezTo>
                    <a:pt x="123" y="35"/>
                    <a:pt x="116" y="32"/>
                    <a:pt x="109" y="30"/>
                  </a:cubicBezTo>
                  <a:cubicBezTo>
                    <a:pt x="108" y="30"/>
                    <a:pt x="107" y="29"/>
                    <a:pt x="106" y="29"/>
                  </a:cubicBezTo>
                  <a:cubicBezTo>
                    <a:pt x="100" y="27"/>
                    <a:pt x="94" y="25"/>
                    <a:pt x="88" y="24"/>
                  </a:cubicBezTo>
                  <a:cubicBezTo>
                    <a:pt x="82" y="22"/>
                    <a:pt x="76" y="20"/>
                    <a:pt x="70" y="18"/>
                  </a:cubicBezTo>
                  <a:cubicBezTo>
                    <a:pt x="69" y="18"/>
                    <a:pt x="68" y="17"/>
                    <a:pt x="67" y="17"/>
                  </a:cubicBezTo>
                  <a:cubicBezTo>
                    <a:pt x="62" y="16"/>
                    <a:pt x="57" y="14"/>
                    <a:pt x="53" y="13"/>
                  </a:cubicBezTo>
                  <a:cubicBezTo>
                    <a:pt x="50" y="12"/>
                    <a:pt x="48" y="12"/>
                    <a:pt x="45" y="11"/>
                  </a:cubicBezTo>
                  <a:cubicBezTo>
                    <a:pt x="43" y="10"/>
                    <a:pt x="40" y="9"/>
                    <a:pt x="38" y="9"/>
                  </a:cubicBezTo>
                  <a:cubicBezTo>
                    <a:pt x="33" y="7"/>
                    <a:pt x="28" y="6"/>
                    <a:pt x="24" y="5"/>
                  </a:cubicBezTo>
                  <a:cubicBezTo>
                    <a:pt x="14" y="2"/>
                    <a:pt x="8" y="0"/>
                    <a:pt x="8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7" y="27"/>
                    <a:pt x="18" y="30"/>
                  </a:cubicBezTo>
                  <a:cubicBezTo>
                    <a:pt x="22" y="32"/>
                    <a:pt x="26" y="33"/>
                    <a:pt x="31" y="34"/>
                  </a:cubicBezTo>
                  <a:cubicBezTo>
                    <a:pt x="34" y="35"/>
                    <a:pt x="36" y="36"/>
                    <a:pt x="39" y="37"/>
                  </a:cubicBezTo>
                  <a:cubicBezTo>
                    <a:pt x="41" y="37"/>
                    <a:pt x="44" y="38"/>
                    <a:pt x="46" y="38"/>
                  </a:cubicBezTo>
                  <a:cubicBezTo>
                    <a:pt x="50" y="40"/>
                    <a:pt x="55" y="41"/>
                    <a:pt x="60" y="43"/>
                  </a:cubicBezTo>
                  <a:cubicBezTo>
                    <a:pt x="61" y="43"/>
                    <a:pt x="61" y="43"/>
                    <a:pt x="62" y="43"/>
                  </a:cubicBezTo>
                  <a:cubicBezTo>
                    <a:pt x="68" y="45"/>
                    <a:pt x="75" y="47"/>
                    <a:pt x="82" y="50"/>
                  </a:cubicBezTo>
                  <a:cubicBezTo>
                    <a:pt x="87" y="51"/>
                    <a:pt x="92" y="53"/>
                    <a:pt x="98" y="55"/>
                  </a:cubicBezTo>
                  <a:cubicBezTo>
                    <a:pt x="99" y="55"/>
                    <a:pt x="101" y="56"/>
                    <a:pt x="103" y="56"/>
                  </a:cubicBezTo>
                  <a:cubicBezTo>
                    <a:pt x="110" y="58"/>
                    <a:pt x="117" y="61"/>
                    <a:pt x="124" y="63"/>
                  </a:cubicBezTo>
                  <a:cubicBezTo>
                    <a:pt x="131" y="65"/>
                    <a:pt x="138" y="68"/>
                    <a:pt x="145" y="70"/>
                  </a:cubicBezTo>
                  <a:cubicBezTo>
                    <a:pt x="152" y="72"/>
                    <a:pt x="158" y="74"/>
                    <a:pt x="164" y="76"/>
                  </a:cubicBezTo>
                  <a:cubicBezTo>
                    <a:pt x="164" y="77"/>
                    <a:pt x="165" y="77"/>
                    <a:pt x="166" y="77"/>
                  </a:cubicBezTo>
                  <a:cubicBezTo>
                    <a:pt x="174" y="80"/>
                    <a:pt x="182" y="83"/>
                    <a:pt x="187" y="84"/>
                  </a:cubicBezTo>
                  <a:cubicBezTo>
                    <a:pt x="191" y="86"/>
                    <a:pt x="194" y="87"/>
                    <a:pt x="194" y="87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203" y="61"/>
                    <a:pt x="199" y="60"/>
                    <a:pt x="193" y="58"/>
                  </a:cubicBezTo>
                  <a:cubicBezTo>
                    <a:pt x="188" y="56"/>
                    <a:pt x="181" y="54"/>
                    <a:pt x="173" y="5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4157663" y="4740275"/>
              <a:ext cx="520700" cy="136525"/>
            </a:xfrm>
            <a:custGeom>
              <a:avLst/>
              <a:gdLst>
                <a:gd name="T0" fmla="*/ 174 w 205"/>
                <a:gd name="T1" fmla="*/ 24 h 54"/>
                <a:gd name="T2" fmla="*/ 164 w 205"/>
                <a:gd name="T3" fmla="*/ 22 h 54"/>
                <a:gd name="T4" fmla="*/ 142 w 205"/>
                <a:gd name="T5" fmla="*/ 19 h 54"/>
                <a:gd name="T6" fmla="*/ 120 w 205"/>
                <a:gd name="T7" fmla="*/ 16 h 54"/>
                <a:gd name="T8" fmla="*/ 104 w 205"/>
                <a:gd name="T9" fmla="*/ 13 h 54"/>
                <a:gd name="T10" fmla="*/ 98 w 205"/>
                <a:gd name="T11" fmla="*/ 12 h 54"/>
                <a:gd name="T12" fmla="*/ 76 w 205"/>
                <a:gd name="T13" fmla="*/ 9 h 54"/>
                <a:gd name="T14" fmla="*/ 54 w 205"/>
                <a:gd name="T15" fmla="*/ 6 h 54"/>
                <a:gd name="T16" fmla="*/ 35 w 205"/>
                <a:gd name="T17" fmla="*/ 4 h 54"/>
                <a:gd name="T18" fmla="*/ 33 w 205"/>
                <a:gd name="T19" fmla="*/ 4 h 54"/>
                <a:gd name="T20" fmla="*/ 10 w 205"/>
                <a:gd name="T21" fmla="*/ 1 h 54"/>
                <a:gd name="T22" fmla="*/ 3 w 205"/>
                <a:gd name="T23" fmla="*/ 0 h 54"/>
                <a:gd name="T24" fmla="*/ 0 w 205"/>
                <a:gd name="T25" fmla="*/ 24 h 54"/>
                <a:gd name="T26" fmla="*/ 5 w 205"/>
                <a:gd name="T27" fmla="*/ 25 h 54"/>
                <a:gd name="T28" fmla="*/ 27 w 205"/>
                <a:gd name="T29" fmla="*/ 28 h 54"/>
                <a:gd name="T30" fmla="*/ 32 w 205"/>
                <a:gd name="T31" fmla="*/ 28 h 54"/>
                <a:gd name="T32" fmla="*/ 49 w 205"/>
                <a:gd name="T33" fmla="*/ 30 h 54"/>
                <a:gd name="T34" fmla="*/ 71 w 205"/>
                <a:gd name="T35" fmla="*/ 33 h 54"/>
                <a:gd name="T36" fmla="*/ 93 w 205"/>
                <a:gd name="T37" fmla="*/ 37 h 54"/>
                <a:gd name="T38" fmla="*/ 101 w 205"/>
                <a:gd name="T39" fmla="*/ 38 h 54"/>
                <a:gd name="T40" fmla="*/ 115 w 205"/>
                <a:gd name="T41" fmla="*/ 40 h 54"/>
                <a:gd name="T42" fmla="*/ 136 w 205"/>
                <a:gd name="T43" fmla="*/ 43 h 54"/>
                <a:gd name="T44" fmla="*/ 158 w 205"/>
                <a:gd name="T45" fmla="*/ 47 h 54"/>
                <a:gd name="T46" fmla="*/ 170 w 205"/>
                <a:gd name="T47" fmla="*/ 49 h 54"/>
                <a:gd name="T48" fmla="*/ 180 w 205"/>
                <a:gd name="T49" fmla="*/ 51 h 54"/>
                <a:gd name="T50" fmla="*/ 201 w 205"/>
                <a:gd name="T51" fmla="*/ 54 h 54"/>
                <a:gd name="T52" fmla="*/ 205 w 205"/>
                <a:gd name="T53" fmla="*/ 29 h 54"/>
                <a:gd name="T54" fmla="*/ 186 w 205"/>
                <a:gd name="T55" fmla="*/ 26 h 54"/>
                <a:gd name="T56" fmla="*/ 174 w 205"/>
                <a:gd name="T57" fmla="*/ 2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5" h="54">
                  <a:moveTo>
                    <a:pt x="174" y="24"/>
                  </a:moveTo>
                  <a:cubicBezTo>
                    <a:pt x="171" y="23"/>
                    <a:pt x="167" y="23"/>
                    <a:pt x="164" y="22"/>
                  </a:cubicBezTo>
                  <a:cubicBezTo>
                    <a:pt x="157" y="21"/>
                    <a:pt x="150" y="20"/>
                    <a:pt x="142" y="19"/>
                  </a:cubicBezTo>
                  <a:cubicBezTo>
                    <a:pt x="135" y="18"/>
                    <a:pt x="128" y="17"/>
                    <a:pt x="120" y="16"/>
                  </a:cubicBezTo>
                  <a:cubicBezTo>
                    <a:pt x="115" y="15"/>
                    <a:pt x="110" y="14"/>
                    <a:pt x="104" y="13"/>
                  </a:cubicBezTo>
                  <a:cubicBezTo>
                    <a:pt x="102" y="13"/>
                    <a:pt x="100" y="13"/>
                    <a:pt x="98" y="12"/>
                  </a:cubicBezTo>
                  <a:cubicBezTo>
                    <a:pt x="91" y="11"/>
                    <a:pt x="84" y="10"/>
                    <a:pt x="76" y="9"/>
                  </a:cubicBezTo>
                  <a:cubicBezTo>
                    <a:pt x="69" y="8"/>
                    <a:pt x="61" y="7"/>
                    <a:pt x="54" y="6"/>
                  </a:cubicBezTo>
                  <a:cubicBezTo>
                    <a:pt x="47" y="6"/>
                    <a:pt x="41" y="5"/>
                    <a:pt x="35" y="4"/>
                  </a:cubicBezTo>
                  <a:cubicBezTo>
                    <a:pt x="34" y="4"/>
                    <a:pt x="33" y="4"/>
                    <a:pt x="33" y="4"/>
                  </a:cubicBezTo>
                  <a:cubicBezTo>
                    <a:pt x="23" y="3"/>
                    <a:pt x="16" y="2"/>
                    <a:pt x="10" y="1"/>
                  </a:cubicBezTo>
                  <a:cubicBezTo>
                    <a:pt x="6" y="0"/>
                    <a:pt x="3" y="0"/>
                    <a:pt x="3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2" y="25"/>
                    <a:pt x="5" y="25"/>
                  </a:cubicBezTo>
                  <a:cubicBezTo>
                    <a:pt x="9" y="25"/>
                    <a:pt x="17" y="26"/>
                    <a:pt x="27" y="28"/>
                  </a:cubicBezTo>
                  <a:cubicBezTo>
                    <a:pt x="28" y="28"/>
                    <a:pt x="30" y="28"/>
                    <a:pt x="32" y="28"/>
                  </a:cubicBezTo>
                  <a:cubicBezTo>
                    <a:pt x="37" y="29"/>
                    <a:pt x="43" y="30"/>
                    <a:pt x="49" y="30"/>
                  </a:cubicBezTo>
                  <a:cubicBezTo>
                    <a:pt x="56" y="31"/>
                    <a:pt x="63" y="32"/>
                    <a:pt x="71" y="33"/>
                  </a:cubicBezTo>
                  <a:cubicBezTo>
                    <a:pt x="78" y="34"/>
                    <a:pt x="85" y="35"/>
                    <a:pt x="93" y="37"/>
                  </a:cubicBezTo>
                  <a:cubicBezTo>
                    <a:pt x="95" y="37"/>
                    <a:pt x="98" y="37"/>
                    <a:pt x="101" y="38"/>
                  </a:cubicBezTo>
                  <a:cubicBezTo>
                    <a:pt x="105" y="38"/>
                    <a:pt x="110" y="39"/>
                    <a:pt x="115" y="40"/>
                  </a:cubicBezTo>
                  <a:cubicBezTo>
                    <a:pt x="122" y="41"/>
                    <a:pt x="129" y="42"/>
                    <a:pt x="136" y="43"/>
                  </a:cubicBezTo>
                  <a:cubicBezTo>
                    <a:pt x="144" y="44"/>
                    <a:pt x="151" y="46"/>
                    <a:pt x="158" y="47"/>
                  </a:cubicBezTo>
                  <a:cubicBezTo>
                    <a:pt x="162" y="47"/>
                    <a:pt x="166" y="48"/>
                    <a:pt x="170" y="49"/>
                  </a:cubicBezTo>
                  <a:cubicBezTo>
                    <a:pt x="173" y="49"/>
                    <a:pt x="177" y="50"/>
                    <a:pt x="180" y="51"/>
                  </a:cubicBezTo>
                  <a:cubicBezTo>
                    <a:pt x="193" y="53"/>
                    <a:pt x="201" y="54"/>
                    <a:pt x="201" y="54"/>
                  </a:cubicBezTo>
                  <a:cubicBezTo>
                    <a:pt x="205" y="29"/>
                    <a:pt x="205" y="29"/>
                    <a:pt x="205" y="29"/>
                  </a:cubicBezTo>
                  <a:cubicBezTo>
                    <a:pt x="205" y="29"/>
                    <a:pt x="198" y="28"/>
                    <a:pt x="186" y="26"/>
                  </a:cubicBezTo>
                  <a:cubicBezTo>
                    <a:pt x="182" y="25"/>
                    <a:pt x="178" y="25"/>
                    <a:pt x="174" y="2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3127375" y="4656138"/>
              <a:ext cx="520700" cy="93663"/>
            </a:xfrm>
            <a:custGeom>
              <a:avLst/>
              <a:gdLst>
                <a:gd name="T0" fmla="*/ 277 w 328"/>
                <a:gd name="T1" fmla="*/ 19 h 59"/>
                <a:gd name="T2" fmla="*/ 240 w 328"/>
                <a:gd name="T3" fmla="*/ 16 h 59"/>
                <a:gd name="T4" fmla="*/ 205 w 328"/>
                <a:gd name="T5" fmla="*/ 14 h 59"/>
                <a:gd name="T6" fmla="*/ 170 w 328"/>
                <a:gd name="T7" fmla="*/ 11 h 59"/>
                <a:gd name="T8" fmla="*/ 135 w 328"/>
                <a:gd name="T9" fmla="*/ 9 h 59"/>
                <a:gd name="T10" fmla="*/ 98 w 328"/>
                <a:gd name="T11" fmla="*/ 6 h 59"/>
                <a:gd name="T12" fmla="*/ 63 w 328"/>
                <a:gd name="T13" fmla="*/ 5 h 59"/>
                <a:gd name="T14" fmla="*/ 28 w 328"/>
                <a:gd name="T15" fmla="*/ 1 h 59"/>
                <a:gd name="T16" fmla="*/ 4 w 328"/>
                <a:gd name="T17" fmla="*/ 0 h 59"/>
                <a:gd name="T18" fmla="*/ 0 w 328"/>
                <a:gd name="T19" fmla="*/ 37 h 59"/>
                <a:gd name="T20" fmla="*/ 20 w 328"/>
                <a:gd name="T21" fmla="*/ 38 h 59"/>
                <a:gd name="T22" fmla="*/ 55 w 328"/>
                <a:gd name="T23" fmla="*/ 40 h 59"/>
                <a:gd name="T24" fmla="*/ 90 w 328"/>
                <a:gd name="T25" fmla="*/ 43 h 59"/>
                <a:gd name="T26" fmla="*/ 125 w 328"/>
                <a:gd name="T27" fmla="*/ 45 h 59"/>
                <a:gd name="T28" fmla="*/ 162 w 328"/>
                <a:gd name="T29" fmla="*/ 48 h 59"/>
                <a:gd name="T30" fmla="*/ 197 w 328"/>
                <a:gd name="T31" fmla="*/ 51 h 59"/>
                <a:gd name="T32" fmla="*/ 232 w 328"/>
                <a:gd name="T33" fmla="*/ 53 h 59"/>
                <a:gd name="T34" fmla="*/ 267 w 328"/>
                <a:gd name="T35" fmla="*/ 56 h 59"/>
                <a:gd name="T36" fmla="*/ 304 w 328"/>
                <a:gd name="T37" fmla="*/ 57 h 59"/>
                <a:gd name="T38" fmla="*/ 326 w 328"/>
                <a:gd name="T39" fmla="*/ 59 h 59"/>
                <a:gd name="T40" fmla="*/ 328 w 328"/>
                <a:gd name="T41" fmla="*/ 22 h 59"/>
                <a:gd name="T42" fmla="*/ 312 w 328"/>
                <a:gd name="T43" fmla="*/ 21 h 59"/>
                <a:gd name="T44" fmla="*/ 277 w 328"/>
                <a:gd name="T45" fmla="*/ 1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8" h="59">
                  <a:moveTo>
                    <a:pt x="277" y="19"/>
                  </a:moveTo>
                  <a:lnTo>
                    <a:pt x="240" y="16"/>
                  </a:lnTo>
                  <a:lnTo>
                    <a:pt x="205" y="14"/>
                  </a:lnTo>
                  <a:lnTo>
                    <a:pt x="170" y="11"/>
                  </a:lnTo>
                  <a:lnTo>
                    <a:pt x="135" y="9"/>
                  </a:lnTo>
                  <a:lnTo>
                    <a:pt x="98" y="6"/>
                  </a:lnTo>
                  <a:lnTo>
                    <a:pt x="63" y="5"/>
                  </a:lnTo>
                  <a:lnTo>
                    <a:pt x="28" y="1"/>
                  </a:lnTo>
                  <a:lnTo>
                    <a:pt x="4" y="0"/>
                  </a:lnTo>
                  <a:lnTo>
                    <a:pt x="0" y="37"/>
                  </a:lnTo>
                  <a:lnTo>
                    <a:pt x="20" y="38"/>
                  </a:lnTo>
                  <a:lnTo>
                    <a:pt x="55" y="40"/>
                  </a:lnTo>
                  <a:lnTo>
                    <a:pt x="90" y="43"/>
                  </a:lnTo>
                  <a:lnTo>
                    <a:pt x="125" y="45"/>
                  </a:lnTo>
                  <a:lnTo>
                    <a:pt x="162" y="48"/>
                  </a:lnTo>
                  <a:lnTo>
                    <a:pt x="197" y="51"/>
                  </a:lnTo>
                  <a:lnTo>
                    <a:pt x="232" y="53"/>
                  </a:lnTo>
                  <a:lnTo>
                    <a:pt x="267" y="56"/>
                  </a:lnTo>
                  <a:lnTo>
                    <a:pt x="304" y="57"/>
                  </a:lnTo>
                  <a:lnTo>
                    <a:pt x="326" y="59"/>
                  </a:lnTo>
                  <a:lnTo>
                    <a:pt x="328" y="22"/>
                  </a:lnTo>
                  <a:lnTo>
                    <a:pt x="312" y="21"/>
                  </a:lnTo>
                  <a:lnTo>
                    <a:pt x="277" y="1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2098675" y="4594225"/>
              <a:ext cx="519113" cy="82550"/>
            </a:xfrm>
            <a:custGeom>
              <a:avLst/>
              <a:gdLst>
                <a:gd name="T0" fmla="*/ 196 w 205"/>
                <a:gd name="T1" fmla="*/ 10 h 32"/>
                <a:gd name="T2" fmla="*/ 187 w 205"/>
                <a:gd name="T3" fmla="*/ 10 h 32"/>
                <a:gd name="T4" fmla="*/ 178 w 205"/>
                <a:gd name="T5" fmla="*/ 9 h 32"/>
                <a:gd name="T6" fmla="*/ 169 w 205"/>
                <a:gd name="T7" fmla="*/ 9 h 32"/>
                <a:gd name="T8" fmla="*/ 155 w 205"/>
                <a:gd name="T9" fmla="*/ 8 h 32"/>
                <a:gd name="T10" fmla="*/ 142 w 205"/>
                <a:gd name="T11" fmla="*/ 7 h 32"/>
                <a:gd name="T12" fmla="*/ 133 w 205"/>
                <a:gd name="T13" fmla="*/ 7 h 32"/>
                <a:gd name="T14" fmla="*/ 115 w 205"/>
                <a:gd name="T15" fmla="*/ 6 h 32"/>
                <a:gd name="T16" fmla="*/ 106 w 205"/>
                <a:gd name="T17" fmla="*/ 5 h 32"/>
                <a:gd name="T18" fmla="*/ 98 w 205"/>
                <a:gd name="T19" fmla="*/ 5 h 32"/>
                <a:gd name="T20" fmla="*/ 88 w 205"/>
                <a:gd name="T21" fmla="*/ 5 h 32"/>
                <a:gd name="T22" fmla="*/ 71 w 205"/>
                <a:gd name="T23" fmla="*/ 4 h 32"/>
                <a:gd name="T24" fmla="*/ 62 w 205"/>
                <a:gd name="T25" fmla="*/ 4 h 32"/>
                <a:gd name="T26" fmla="*/ 44 w 205"/>
                <a:gd name="T27" fmla="*/ 3 h 32"/>
                <a:gd name="T28" fmla="*/ 35 w 205"/>
                <a:gd name="T29" fmla="*/ 2 h 32"/>
                <a:gd name="T30" fmla="*/ 26 w 205"/>
                <a:gd name="T31" fmla="*/ 2 h 32"/>
                <a:gd name="T32" fmla="*/ 17 w 205"/>
                <a:gd name="T33" fmla="*/ 1 h 32"/>
                <a:gd name="T34" fmla="*/ 1 w 205"/>
                <a:gd name="T35" fmla="*/ 0 h 32"/>
                <a:gd name="T36" fmla="*/ 3 w 205"/>
                <a:gd name="T37" fmla="*/ 21 h 32"/>
                <a:gd name="T38" fmla="*/ 16 w 205"/>
                <a:gd name="T39" fmla="*/ 22 h 32"/>
                <a:gd name="T40" fmla="*/ 30 w 205"/>
                <a:gd name="T41" fmla="*/ 23 h 32"/>
                <a:gd name="T42" fmla="*/ 38 w 205"/>
                <a:gd name="T43" fmla="*/ 23 h 32"/>
                <a:gd name="T44" fmla="*/ 48 w 205"/>
                <a:gd name="T45" fmla="*/ 24 h 32"/>
                <a:gd name="T46" fmla="*/ 61 w 205"/>
                <a:gd name="T47" fmla="*/ 24 h 32"/>
                <a:gd name="T48" fmla="*/ 75 w 205"/>
                <a:gd name="T49" fmla="*/ 25 h 32"/>
                <a:gd name="T50" fmla="*/ 84 w 205"/>
                <a:gd name="T51" fmla="*/ 26 h 32"/>
                <a:gd name="T52" fmla="*/ 102 w 205"/>
                <a:gd name="T53" fmla="*/ 26 h 32"/>
                <a:gd name="T54" fmla="*/ 106 w 205"/>
                <a:gd name="T55" fmla="*/ 27 h 32"/>
                <a:gd name="T56" fmla="*/ 119 w 205"/>
                <a:gd name="T57" fmla="*/ 27 h 32"/>
                <a:gd name="T58" fmla="*/ 128 w 205"/>
                <a:gd name="T59" fmla="*/ 28 h 32"/>
                <a:gd name="T60" fmla="*/ 146 w 205"/>
                <a:gd name="T61" fmla="*/ 29 h 32"/>
                <a:gd name="T62" fmla="*/ 155 w 205"/>
                <a:gd name="T63" fmla="*/ 29 h 32"/>
                <a:gd name="T64" fmla="*/ 171 w 205"/>
                <a:gd name="T65" fmla="*/ 30 h 32"/>
                <a:gd name="T66" fmla="*/ 173 w 205"/>
                <a:gd name="T67" fmla="*/ 30 h 32"/>
                <a:gd name="T68" fmla="*/ 191 w 205"/>
                <a:gd name="T69" fmla="*/ 31 h 32"/>
                <a:gd name="T70" fmla="*/ 195 w 205"/>
                <a:gd name="T71" fmla="*/ 32 h 32"/>
                <a:gd name="T72" fmla="*/ 203 w 205"/>
                <a:gd name="T73" fmla="*/ 32 h 32"/>
                <a:gd name="T74" fmla="*/ 205 w 205"/>
                <a:gd name="T75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5" h="32">
                  <a:moveTo>
                    <a:pt x="200" y="11"/>
                  </a:moveTo>
                  <a:cubicBezTo>
                    <a:pt x="199" y="11"/>
                    <a:pt x="197" y="10"/>
                    <a:pt x="196" y="10"/>
                  </a:cubicBezTo>
                  <a:cubicBezTo>
                    <a:pt x="196" y="10"/>
                    <a:pt x="196" y="10"/>
                    <a:pt x="196" y="10"/>
                  </a:cubicBezTo>
                  <a:cubicBezTo>
                    <a:pt x="193" y="10"/>
                    <a:pt x="190" y="10"/>
                    <a:pt x="187" y="10"/>
                  </a:cubicBezTo>
                  <a:cubicBezTo>
                    <a:pt x="184" y="10"/>
                    <a:pt x="181" y="9"/>
                    <a:pt x="178" y="9"/>
                  </a:cubicBezTo>
                  <a:cubicBezTo>
                    <a:pt x="178" y="9"/>
                    <a:pt x="178" y="9"/>
                    <a:pt x="178" y="9"/>
                  </a:cubicBezTo>
                  <a:cubicBezTo>
                    <a:pt x="176" y="9"/>
                    <a:pt x="174" y="9"/>
                    <a:pt x="173" y="9"/>
                  </a:cubicBezTo>
                  <a:cubicBezTo>
                    <a:pt x="172" y="9"/>
                    <a:pt x="170" y="9"/>
                    <a:pt x="169" y="9"/>
                  </a:cubicBezTo>
                  <a:cubicBezTo>
                    <a:pt x="166" y="8"/>
                    <a:pt x="163" y="8"/>
                    <a:pt x="160" y="8"/>
                  </a:cubicBezTo>
                  <a:cubicBezTo>
                    <a:pt x="159" y="8"/>
                    <a:pt x="157" y="8"/>
                    <a:pt x="155" y="8"/>
                  </a:cubicBezTo>
                  <a:cubicBezTo>
                    <a:pt x="154" y="8"/>
                    <a:pt x="153" y="8"/>
                    <a:pt x="151" y="8"/>
                  </a:cubicBezTo>
                  <a:cubicBezTo>
                    <a:pt x="148" y="7"/>
                    <a:pt x="145" y="7"/>
                    <a:pt x="142" y="7"/>
                  </a:cubicBezTo>
                  <a:cubicBezTo>
                    <a:pt x="139" y="7"/>
                    <a:pt x="136" y="7"/>
                    <a:pt x="133" y="7"/>
                  </a:cubicBezTo>
                  <a:cubicBezTo>
                    <a:pt x="133" y="7"/>
                    <a:pt x="133" y="7"/>
                    <a:pt x="133" y="7"/>
                  </a:cubicBezTo>
                  <a:cubicBezTo>
                    <a:pt x="130" y="7"/>
                    <a:pt x="127" y="6"/>
                    <a:pt x="124" y="6"/>
                  </a:cubicBezTo>
                  <a:cubicBezTo>
                    <a:pt x="121" y="6"/>
                    <a:pt x="118" y="6"/>
                    <a:pt x="115" y="6"/>
                  </a:cubicBezTo>
                  <a:cubicBezTo>
                    <a:pt x="114" y="6"/>
                    <a:pt x="112" y="6"/>
                    <a:pt x="111" y="6"/>
                  </a:cubicBezTo>
                  <a:cubicBezTo>
                    <a:pt x="109" y="6"/>
                    <a:pt x="108" y="6"/>
                    <a:pt x="106" y="5"/>
                  </a:cubicBezTo>
                  <a:cubicBezTo>
                    <a:pt x="105" y="5"/>
                    <a:pt x="104" y="5"/>
                    <a:pt x="103" y="5"/>
                  </a:cubicBezTo>
                  <a:cubicBezTo>
                    <a:pt x="101" y="5"/>
                    <a:pt x="99" y="5"/>
                    <a:pt x="98" y="5"/>
                  </a:cubicBezTo>
                  <a:cubicBezTo>
                    <a:pt x="95" y="5"/>
                    <a:pt x="92" y="5"/>
                    <a:pt x="89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85" y="5"/>
                    <a:pt x="82" y="4"/>
                    <a:pt x="80" y="4"/>
                  </a:cubicBezTo>
                  <a:cubicBezTo>
                    <a:pt x="77" y="4"/>
                    <a:pt x="74" y="4"/>
                    <a:pt x="71" y="4"/>
                  </a:cubicBezTo>
                  <a:cubicBezTo>
                    <a:pt x="69" y="4"/>
                    <a:pt x="67" y="4"/>
                    <a:pt x="66" y="4"/>
                  </a:cubicBezTo>
                  <a:cubicBezTo>
                    <a:pt x="64" y="4"/>
                    <a:pt x="63" y="4"/>
                    <a:pt x="62" y="4"/>
                  </a:cubicBezTo>
                  <a:cubicBezTo>
                    <a:pt x="59" y="3"/>
                    <a:pt x="56" y="3"/>
                    <a:pt x="53" y="3"/>
                  </a:cubicBezTo>
                  <a:cubicBezTo>
                    <a:pt x="50" y="3"/>
                    <a:pt x="47" y="3"/>
                    <a:pt x="44" y="3"/>
                  </a:cubicBezTo>
                  <a:cubicBezTo>
                    <a:pt x="44" y="3"/>
                    <a:pt x="43" y="3"/>
                    <a:pt x="43" y="3"/>
                  </a:cubicBezTo>
                  <a:cubicBezTo>
                    <a:pt x="40" y="3"/>
                    <a:pt x="38" y="2"/>
                    <a:pt x="35" y="2"/>
                  </a:cubicBezTo>
                  <a:cubicBezTo>
                    <a:pt x="34" y="2"/>
                    <a:pt x="33" y="2"/>
                    <a:pt x="33" y="2"/>
                  </a:cubicBezTo>
                  <a:cubicBezTo>
                    <a:pt x="30" y="2"/>
                    <a:pt x="28" y="2"/>
                    <a:pt x="26" y="2"/>
                  </a:cubicBezTo>
                  <a:cubicBezTo>
                    <a:pt x="24" y="2"/>
                    <a:pt x="23" y="2"/>
                    <a:pt x="21" y="2"/>
                  </a:cubicBezTo>
                  <a:cubicBezTo>
                    <a:pt x="20" y="1"/>
                    <a:pt x="18" y="1"/>
                    <a:pt x="17" y="1"/>
                  </a:cubicBezTo>
                  <a:cubicBezTo>
                    <a:pt x="14" y="1"/>
                    <a:pt x="11" y="1"/>
                    <a:pt x="8" y="1"/>
                  </a:cubicBezTo>
                  <a:cubicBezTo>
                    <a:pt x="4" y="1"/>
                    <a:pt x="1" y="0"/>
                    <a:pt x="1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1" y="21"/>
                    <a:pt x="3" y="21"/>
                  </a:cubicBezTo>
                  <a:cubicBezTo>
                    <a:pt x="6" y="21"/>
                    <a:pt x="9" y="22"/>
                    <a:pt x="12" y="22"/>
                  </a:cubicBezTo>
                  <a:cubicBezTo>
                    <a:pt x="13" y="22"/>
                    <a:pt x="15" y="22"/>
                    <a:pt x="16" y="22"/>
                  </a:cubicBezTo>
                  <a:cubicBezTo>
                    <a:pt x="18" y="22"/>
                    <a:pt x="19" y="22"/>
                    <a:pt x="21" y="22"/>
                  </a:cubicBezTo>
                  <a:cubicBezTo>
                    <a:pt x="24" y="22"/>
                    <a:pt x="27" y="23"/>
                    <a:pt x="30" y="23"/>
                  </a:cubicBezTo>
                  <a:cubicBezTo>
                    <a:pt x="31" y="23"/>
                    <a:pt x="31" y="23"/>
                    <a:pt x="32" y="23"/>
                  </a:cubicBezTo>
                  <a:cubicBezTo>
                    <a:pt x="34" y="23"/>
                    <a:pt x="36" y="23"/>
                    <a:pt x="38" y="2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2" y="23"/>
                    <a:pt x="45" y="24"/>
                    <a:pt x="48" y="24"/>
                  </a:cubicBezTo>
                  <a:cubicBezTo>
                    <a:pt x="51" y="24"/>
                    <a:pt x="54" y="24"/>
                    <a:pt x="57" y="24"/>
                  </a:cubicBezTo>
                  <a:cubicBezTo>
                    <a:pt x="58" y="24"/>
                    <a:pt x="60" y="24"/>
                    <a:pt x="61" y="24"/>
                  </a:cubicBezTo>
                  <a:cubicBezTo>
                    <a:pt x="62" y="25"/>
                    <a:pt x="64" y="25"/>
                    <a:pt x="66" y="25"/>
                  </a:cubicBezTo>
                  <a:cubicBezTo>
                    <a:pt x="69" y="25"/>
                    <a:pt x="72" y="25"/>
                    <a:pt x="75" y="25"/>
                  </a:cubicBezTo>
                  <a:cubicBezTo>
                    <a:pt x="78" y="25"/>
                    <a:pt x="80" y="25"/>
                    <a:pt x="83" y="26"/>
                  </a:cubicBezTo>
                  <a:cubicBezTo>
                    <a:pt x="83" y="26"/>
                    <a:pt x="84" y="26"/>
                    <a:pt x="84" y="26"/>
                  </a:cubicBezTo>
                  <a:cubicBezTo>
                    <a:pt x="87" y="26"/>
                    <a:pt x="90" y="26"/>
                    <a:pt x="93" y="26"/>
                  </a:cubicBezTo>
                  <a:cubicBezTo>
                    <a:pt x="96" y="26"/>
                    <a:pt x="99" y="26"/>
                    <a:pt x="102" y="26"/>
                  </a:cubicBezTo>
                  <a:cubicBezTo>
                    <a:pt x="102" y="26"/>
                    <a:pt x="102" y="26"/>
                    <a:pt x="102" y="26"/>
                  </a:cubicBezTo>
                  <a:cubicBezTo>
                    <a:pt x="103" y="26"/>
                    <a:pt x="104" y="26"/>
                    <a:pt x="106" y="27"/>
                  </a:cubicBezTo>
                  <a:cubicBezTo>
                    <a:pt x="107" y="27"/>
                    <a:pt x="109" y="27"/>
                    <a:pt x="111" y="27"/>
                  </a:cubicBezTo>
                  <a:cubicBezTo>
                    <a:pt x="113" y="27"/>
                    <a:pt x="116" y="27"/>
                    <a:pt x="119" y="27"/>
                  </a:cubicBezTo>
                  <a:cubicBezTo>
                    <a:pt x="122" y="27"/>
                    <a:pt x="125" y="27"/>
                    <a:pt x="128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31" y="28"/>
                    <a:pt x="134" y="28"/>
                    <a:pt x="137" y="28"/>
                  </a:cubicBezTo>
                  <a:cubicBezTo>
                    <a:pt x="140" y="28"/>
                    <a:pt x="143" y="28"/>
                    <a:pt x="146" y="29"/>
                  </a:cubicBezTo>
                  <a:cubicBezTo>
                    <a:pt x="148" y="29"/>
                    <a:pt x="149" y="29"/>
                    <a:pt x="150" y="29"/>
                  </a:cubicBezTo>
                  <a:cubicBezTo>
                    <a:pt x="152" y="29"/>
                    <a:pt x="154" y="29"/>
                    <a:pt x="155" y="29"/>
                  </a:cubicBezTo>
                  <a:cubicBezTo>
                    <a:pt x="158" y="29"/>
                    <a:pt x="161" y="29"/>
                    <a:pt x="164" y="30"/>
                  </a:cubicBezTo>
                  <a:cubicBezTo>
                    <a:pt x="167" y="30"/>
                    <a:pt x="169" y="30"/>
                    <a:pt x="171" y="30"/>
                  </a:cubicBezTo>
                  <a:cubicBezTo>
                    <a:pt x="172" y="30"/>
                    <a:pt x="172" y="30"/>
                    <a:pt x="173" y="30"/>
                  </a:cubicBezTo>
                  <a:cubicBezTo>
                    <a:pt x="173" y="30"/>
                    <a:pt x="173" y="30"/>
                    <a:pt x="173" y="30"/>
                  </a:cubicBezTo>
                  <a:cubicBezTo>
                    <a:pt x="176" y="30"/>
                    <a:pt x="179" y="31"/>
                    <a:pt x="182" y="31"/>
                  </a:cubicBezTo>
                  <a:cubicBezTo>
                    <a:pt x="185" y="31"/>
                    <a:pt x="188" y="31"/>
                    <a:pt x="191" y="31"/>
                  </a:cubicBezTo>
                  <a:cubicBezTo>
                    <a:pt x="192" y="32"/>
                    <a:pt x="193" y="32"/>
                    <a:pt x="194" y="32"/>
                  </a:cubicBezTo>
                  <a:cubicBezTo>
                    <a:pt x="194" y="32"/>
                    <a:pt x="195" y="32"/>
                    <a:pt x="195" y="32"/>
                  </a:cubicBezTo>
                  <a:cubicBezTo>
                    <a:pt x="197" y="32"/>
                    <a:pt x="198" y="32"/>
                    <a:pt x="200" y="32"/>
                  </a:cubicBezTo>
                  <a:cubicBezTo>
                    <a:pt x="202" y="32"/>
                    <a:pt x="203" y="32"/>
                    <a:pt x="203" y="32"/>
                  </a:cubicBezTo>
                  <a:cubicBezTo>
                    <a:pt x="205" y="11"/>
                    <a:pt x="205" y="11"/>
                    <a:pt x="205" y="11"/>
                  </a:cubicBezTo>
                  <a:cubicBezTo>
                    <a:pt x="205" y="11"/>
                    <a:pt x="205" y="11"/>
                    <a:pt x="205" y="11"/>
                  </a:cubicBezTo>
                  <a:cubicBezTo>
                    <a:pt x="205" y="11"/>
                    <a:pt x="203" y="11"/>
                    <a:pt x="200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84138" y="1643063"/>
              <a:ext cx="165100" cy="34925"/>
            </a:xfrm>
            <a:custGeom>
              <a:avLst/>
              <a:gdLst>
                <a:gd name="T0" fmla="*/ 65 w 65"/>
                <a:gd name="T1" fmla="*/ 2 h 14"/>
                <a:gd name="T2" fmla="*/ 56 w 65"/>
                <a:gd name="T3" fmla="*/ 2 h 14"/>
                <a:gd name="T4" fmla="*/ 48 w 65"/>
                <a:gd name="T5" fmla="*/ 2 h 14"/>
                <a:gd name="T6" fmla="*/ 47 w 65"/>
                <a:gd name="T7" fmla="*/ 1 h 14"/>
                <a:gd name="T8" fmla="*/ 38 w 65"/>
                <a:gd name="T9" fmla="*/ 1 h 14"/>
                <a:gd name="T10" fmla="*/ 29 w 65"/>
                <a:gd name="T11" fmla="*/ 1 h 14"/>
                <a:gd name="T12" fmla="*/ 26 w 65"/>
                <a:gd name="T13" fmla="*/ 1 h 14"/>
                <a:gd name="T14" fmla="*/ 20 w 65"/>
                <a:gd name="T15" fmla="*/ 1 h 14"/>
                <a:gd name="T16" fmla="*/ 11 w 65"/>
                <a:gd name="T17" fmla="*/ 1 h 14"/>
                <a:gd name="T18" fmla="*/ 3 w 65"/>
                <a:gd name="T19" fmla="*/ 1 h 14"/>
                <a:gd name="T20" fmla="*/ 2 w 65"/>
                <a:gd name="T21" fmla="*/ 0 h 14"/>
                <a:gd name="T22" fmla="*/ 0 w 65"/>
                <a:gd name="T23" fmla="*/ 0 h 14"/>
                <a:gd name="T24" fmla="*/ 1 w 65"/>
                <a:gd name="T25" fmla="*/ 4 h 14"/>
                <a:gd name="T26" fmla="*/ 1 w 65"/>
                <a:gd name="T27" fmla="*/ 9 h 14"/>
                <a:gd name="T28" fmla="*/ 2 w 65"/>
                <a:gd name="T29" fmla="*/ 12 h 14"/>
                <a:gd name="T30" fmla="*/ 8 w 65"/>
                <a:gd name="T31" fmla="*/ 12 h 14"/>
                <a:gd name="T32" fmla="*/ 17 w 65"/>
                <a:gd name="T33" fmla="*/ 13 h 14"/>
                <a:gd name="T34" fmla="*/ 23 w 65"/>
                <a:gd name="T35" fmla="*/ 13 h 14"/>
                <a:gd name="T36" fmla="*/ 26 w 65"/>
                <a:gd name="T37" fmla="*/ 13 h 14"/>
                <a:gd name="T38" fmla="*/ 35 w 65"/>
                <a:gd name="T39" fmla="*/ 13 h 14"/>
                <a:gd name="T40" fmla="*/ 44 w 65"/>
                <a:gd name="T41" fmla="*/ 13 h 14"/>
                <a:gd name="T42" fmla="*/ 46 w 65"/>
                <a:gd name="T43" fmla="*/ 13 h 14"/>
                <a:gd name="T44" fmla="*/ 53 w 65"/>
                <a:gd name="T45" fmla="*/ 13 h 14"/>
                <a:gd name="T46" fmla="*/ 62 w 65"/>
                <a:gd name="T47" fmla="*/ 14 h 14"/>
                <a:gd name="T48" fmla="*/ 65 w 65"/>
                <a:gd name="T49" fmla="*/ 14 h 14"/>
                <a:gd name="T50" fmla="*/ 65 w 65"/>
                <a:gd name="T51" fmla="*/ 2 h 14"/>
                <a:gd name="T52" fmla="*/ 65 w 65"/>
                <a:gd name="T53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5" h="14">
                  <a:moveTo>
                    <a:pt x="65" y="2"/>
                  </a:moveTo>
                  <a:cubicBezTo>
                    <a:pt x="62" y="2"/>
                    <a:pt x="59" y="2"/>
                    <a:pt x="56" y="2"/>
                  </a:cubicBezTo>
                  <a:cubicBezTo>
                    <a:pt x="53" y="2"/>
                    <a:pt x="51" y="2"/>
                    <a:pt x="48" y="2"/>
                  </a:cubicBezTo>
                  <a:cubicBezTo>
                    <a:pt x="48" y="1"/>
                    <a:pt x="47" y="1"/>
                    <a:pt x="47" y="1"/>
                  </a:cubicBezTo>
                  <a:cubicBezTo>
                    <a:pt x="44" y="1"/>
                    <a:pt x="41" y="1"/>
                    <a:pt x="38" y="1"/>
                  </a:cubicBezTo>
                  <a:cubicBezTo>
                    <a:pt x="35" y="1"/>
                    <a:pt x="32" y="1"/>
                    <a:pt x="29" y="1"/>
                  </a:cubicBezTo>
                  <a:cubicBezTo>
                    <a:pt x="28" y="1"/>
                    <a:pt x="27" y="1"/>
                    <a:pt x="26" y="1"/>
                  </a:cubicBezTo>
                  <a:cubicBezTo>
                    <a:pt x="24" y="1"/>
                    <a:pt x="22" y="1"/>
                    <a:pt x="20" y="1"/>
                  </a:cubicBezTo>
                  <a:cubicBezTo>
                    <a:pt x="17" y="1"/>
                    <a:pt x="14" y="1"/>
                    <a:pt x="11" y="1"/>
                  </a:cubicBezTo>
                  <a:cubicBezTo>
                    <a:pt x="8" y="1"/>
                    <a:pt x="6" y="1"/>
                    <a:pt x="3" y="1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1" y="6"/>
                    <a:pt x="1" y="7"/>
                    <a:pt x="1" y="9"/>
                  </a:cubicBezTo>
                  <a:cubicBezTo>
                    <a:pt x="1" y="10"/>
                    <a:pt x="1" y="11"/>
                    <a:pt x="2" y="12"/>
                  </a:cubicBezTo>
                  <a:cubicBezTo>
                    <a:pt x="4" y="12"/>
                    <a:pt x="6" y="12"/>
                    <a:pt x="8" y="12"/>
                  </a:cubicBezTo>
                  <a:cubicBezTo>
                    <a:pt x="11" y="12"/>
                    <a:pt x="14" y="12"/>
                    <a:pt x="17" y="13"/>
                  </a:cubicBezTo>
                  <a:cubicBezTo>
                    <a:pt x="19" y="13"/>
                    <a:pt x="21" y="13"/>
                    <a:pt x="23" y="13"/>
                  </a:cubicBezTo>
                  <a:cubicBezTo>
                    <a:pt x="24" y="13"/>
                    <a:pt x="25" y="13"/>
                    <a:pt x="26" y="13"/>
                  </a:cubicBezTo>
                  <a:cubicBezTo>
                    <a:pt x="29" y="13"/>
                    <a:pt x="32" y="13"/>
                    <a:pt x="35" y="13"/>
                  </a:cubicBezTo>
                  <a:cubicBezTo>
                    <a:pt x="38" y="13"/>
                    <a:pt x="41" y="13"/>
                    <a:pt x="44" y="13"/>
                  </a:cubicBezTo>
                  <a:cubicBezTo>
                    <a:pt x="44" y="13"/>
                    <a:pt x="45" y="13"/>
                    <a:pt x="46" y="13"/>
                  </a:cubicBezTo>
                  <a:cubicBezTo>
                    <a:pt x="48" y="13"/>
                    <a:pt x="50" y="13"/>
                    <a:pt x="53" y="13"/>
                  </a:cubicBezTo>
                  <a:cubicBezTo>
                    <a:pt x="56" y="14"/>
                    <a:pt x="59" y="14"/>
                    <a:pt x="62" y="14"/>
                  </a:cubicBezTo>
                  <a:cubicBezTo>
                    <a:pt x="63" y="14"/>
                    <a:pt x="64" y="14"/>
                    <a:pt x="65" y="14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5" y="2"/>
                    <a:pt x="65" y="2"/>
                    <a:pt x="65" y="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3673475" y="2201863"/>
              <a:ext cx="109538" cy="204788"/>
            </a:xfrm>
            <a:custGeom>
              <a:avLst/>
              <a:gdLst>
                <a:gd name="T0" fmla="*/ 43 w 43"/>
                <a:gd name="T1" fmla="*/ 81 h 81"/>
                <a:gd name="T2" fmla="*/ 24 w 43"/>
                <a:gd name="T3" fmla="*/ 31 h 81"/>
                <a:gd name="T4" fmla="*/ 0 w 43"/>
                <a:gd name="T5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81">
                  <a:moveTo>
                    <a:pt x="43" y="81"/>
                  </a:moveTo>
                  <a:cubicBezTo>
                    <a:pt x="39" y="63"/>
                    <a:pt x="32" y="47"/>
                    <a:pt x="24" y="31"/>
                  </a:cubicBezTo>
                  <a:cubicBezTo>
                    <a:pt x="18" y="20"/>
                    <a:pt x="8" y="10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3995" y="-25617"/>
            <a:ext cx="1237829" cy="1774815"/>
            <a:chOff x="6285507" y="4056652"/>
            <a:chExt cx="1361612" cy="1952296"/>
          </a:xfrm>
        </p:grpSpPr>
        <p:grpSp>
          <p:nvGrpSpPr>
            <p:cNvPr id="31" name="Group 30"/>
            <p:cNvGrpSpPr/>
            <p:nvPr/>
          </p:nvGrpSpPr>
          <p:grpSpPr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6718887" y="4188899"/>
                <a:ext cx="191914" cy="941737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grpSp>
            <p:nvGrpSpPr>
              <p:cNvPr id="34" name="Group 33"/>
              <p:cNvGrpSpPr/>
              <p:nvPr/>
            </p:nvGrpSpPr>
            <p:grpSpPr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35" name="Freeform 25"/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8125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" name="Freeform 26"/>
                <p:cNvSpPr>
                  <a:spLocks noEditPoints="1"/>
                </p:cNvSpPr>
                <p:nvPr/>
              </p:nvSpPr>
              <p:spPr bwMode="auto">
                <a:xfrm>
                  <a:off x="8283576" y="2033588"/>
                  <a:ext cx="1225550" cy="1227138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32" name="TextBox 31"/>
            <p:cNvSpPr txBox="1"/>
            <p:nvPr/>
          </p:nvSpPr>
          <p:spPr>
            <a:xfrm>
              <a:off x="6371736" y="4516074"/>
              <a:ext cx="1189156" cy="5078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en-US" sz="1200" kern="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US" sz="1200" kern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Start</a:t>
              </a:r>
              <a:endParaRPr lang="en-US" sz="1200" dirty="0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544433" y="2813328"/>
            <a:ext cx="1835610" cy="2598508"/>
            <a:chOff x="6186976" y="4056652"/>
            <a:chExt cx="1526935" cy="1952296"/>
          </a:xfrm>
        </p:grpSpPr>
        <p:grpSp>
          <p:nvGrpSpPr>
            <p:cNvPr id="38" name="Group 37"/>
            <p:cNvGrpSpPr/>
            <p:nvPr/>
          </p:nvGrpSpPr>
          <p:grpSpPr>
            <a:xfrm>
              <a:off x="6186976" y="4056652"/>
              <a:ext cx="1526935" cy="1952296"/>
              <a:chOff x="5664528" y="2272281"/>
              <a:chExt cx="2235585" cy="2858355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6718887" y="4188899"/>
                <a:ext cx="191914" cy="941737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grpSp>
            <p:nvGrpSpPr>
              <p:cNvPr id="41" name="Group 40"/>
              <p:cNvGrpSpPr/>
              <p:nvPr/>
            </p:nvGrpSpPr>
            <p:grpSpPr>
              <a:xfrm>
                <a:off x="5664528" y="2272281"/>
                <a:ext cx="2235585" cy="1989348"/>
                <a:chOff x="8031335" y="1890712"/>
                <a:chExt cx="1694797" cy="1508125"/>
              </a:xfrm>
            </p:grpSpPr>
            <p:sp>
              <p:nvSpPr>
                <p:cNvPr id="42" name="Freeform 25"/>
                <p:cNvSpPr>
                  <a:spLocks/>
                </p:cNvSpPr>
                <p:nvPr/>
              </p:nvSpPr>
              <p:spPr bwMode="auto">
                <a:xfrm>
                  <a:off x="8031335" y="1890712"/>
                  <a:ext cx="1694797" cy="1508125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3" name="Freeform 26"/>
                <p:cNvSpPr>
                  <a:spLocks noEditPoints="1"/>
                </p:cNvSpPr>
                <p:nvPr/>
              </p:nvSpPr>
              <p:spPr bwMode="auto">
                <a:xfrm>
                  <a:off x="8283576" y="2033588"/>
                  <a:ext cx="1225550" cy="1227138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39" name="TextBox 38"/>
            <p:cNvSpPr txBox="1"/>
            <p:nvPr/>
          </p:nvSpPr>
          <p:spPr>
            <a:xfrm>
              <a:off x="6371735" y="4527191"/>
              <a:ext cx="1189156" cy="4855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kern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5 Year Review </a:t>
              </a:r>
              <a:endParaRPr lang="en-US" sz="1800" kern="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296101" y="576155"/>
            <a:ext cx="1361612" cy="1952297"/>
            <a:chOff x="6285507" y="4056652"/>
            <a:chExt cx="1361612" cy="1952296"/>
          </a:xfrm>
        </p:grpSpPr>
        <p:grpSp>
          <p:nvGrpSpPr>
            <p:cNvPr id="45" name="Group 44"/>
            <p:cNvGrpSpPr/>
            <p:nvPr/>
          </p:nvGrpSpPr>
          <p:grpSpPr>
            <a:xfrm>
              <a:off x="6285507" y="4056652"/>
              <a:ext cx="1361612" cy="1952296"/>
              <a:chOff x="5808789" y="2272281"/>
              <a:chExt cx="1993536" cy="2858355"/>
            </a:xfrm>
          </p:grpSpPr>
          <p:sp>
            <p:nvSpPr>
              <p:cNvPr id="47" name="Rectangle 46"/>
              <p:cNvSpPr/>
              <p:nvPr/>
            </p:nvSpPr>
            <p:spPr>
              <a:xfrm>
                <a:off x="6718887" y="4188899"/>
                <a:ext cx="191914" cy="941737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grpSp>
            <p:nvGrpSpPr>
              <p:cNvPr id="48" name="Group 47"/>
              <p:cNvGrpSpPr/>
              <p:nvPr/>
            </p:nvGrpSpPr>
            <p:grpSpPr>
              <a:xfrm>
                <a:off x="5808789" y="2272281"/>
                <a:ext cx="1993536" cy="1989348"/>
                <a:chOff x="8140701" y="1890712"/>
                <a:chExt cx="1511300" cy="1508125"/>
              </a:xfrm>
            </p:grpSpPr>
            <p:sp>
              <p:nvSpPr>
                <p:cNvPr id="49" name="Freeform 25"/>
                <p:cNvSpPr>
                  <a:spLocks/>
                </p:cNvSpPr>
                <p:nvPr/>
              </p:nvSpPr>
              <p:spPr bwMode="auto">
                <a:xfrm>
                  <a:off x="8140701" y="1890712"/>
                  <a:ext cx="1511300" cy="1508125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0" name="Freeform 26"/>
                <p:cNvSpPr>
                  <a:spLocks noEditPoints="1"/>
                </p:cNvSpPr>
                <p:nvPr/>
              </p:nvSpPr>
              <p:spPr bwMode="auto">
                <a:xfrm>
                  <a:off x="8283576" y="2033588"/>
                  <a:ext cx="1225550" cy="1227138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46" name="TextBox 45"/>
            <p:cNvSpPr txBox="1"/>
            <p:nvPr/>
          </p:nvSpPr>
          <p:spPr>
            <a:xfrm>
              <a:off x="6371735" y="4508380"/>
              <a:ext cx="1189156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400" kern="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Dr</a:t>
              </a:r>
              <a:r>
                <a:rPr lang="en-US" sz="1400" kern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/ Nurse Teams 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18080" y="4797990"/>
            <a:ext cx="4013490" cy="725985"/>
            <a:chOff x="4027695" y="1669969"/>
            <a:chExt cx="1722603" cy="725985"/>
          </a:xfrm>
        </p:grpSpPr>
        <p:sp>
          <p:nvSpPr>
            <p:cNvPr id="59" name="TextBox 58"/>
            <p:cNvSpPr txBox="1"/>
            <p:nvPr/>
          </p:nvSpPr>
          <p:spPr>
            <a:xfrm>
              <a:off x="4027695" y="2057400"/>
              <a:ext cx="17086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027695" y="1669969"/>
              <a:ext cx="172260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endPara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4002593" y="1965239"/>
            <a:ext cx="4860609" cy="705628"/>
            <a:chOff x="2591793" y="1187305"/>
            <a:chExt cx="2086189" cy="705628"/>
          </a:xfrm>
        </p:grpSpPr>
        <p:sp>
          <p:nvSpPr>
            <p:cNvPr id="62" name="TextBox 61"/>
            <p:cNvSpPr txBox="1"/>
            <p:nvPr/>
          </p:nvSpPr>
          <p:spPr>
            <a:xfrm>
              <a:off x="2969314" y="1554379"/>
              <a:ext cx="17086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591793" y="1187305"/>
              <a:ext cx="17226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2014</a:t>
              </a:r>
              <a:endPara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656937" y="4699892"/>
            <a:ext cx="13995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endParaRPr 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7" name="Group 66"/>
          <p:cNvGrpSpPr/>
          <p:nvPr/>
        </p:nvGrpSpPr>
        <p:grpSpPr>
          <a:xfrm>
            <a:off x="4116850" y="1127978"/>
            <a:ext cx="4873162" cy="1582337"/>
            <a:chOff x="3658721" y="1669969"/>
            <a:chExt cx="2091577" cy="1582337"/>
          </a:xfrm>
        </p:grpSpPr>
        <p:sp>
          <p:nvSpPr>
            <p:cNvPr id="68" name="TextBox 67"/>
            <p:cNvSpPr txBox="1"/>
            <p:nvPr/>
          </p:nvSpPr>
          <p:spPr>
            <a:xfrm>
              <a:off x="3658721" y="2913752"/>
              <a:ext cx="170866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Operation </a:t>
              </a:r>
              <a:r>
                <a:rPr lang="en-US" sz="1600" kern="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Phakisa</a:t>
              </a:r>
              <a:r>
                <a:rPr lang="en-US" sz="160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Laboratory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027695" y="1669969"/>
              <a:ext cx="17226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-10043" y="2492195"/>
            <a:ext cx="1647550" cy="2430001"/>
            <a:chOff x="6262279" y="4000686"/>
            <a:chExt cx="1361612" cy="2008263"/>
          </a:xfrm>
        </p:grpSpPr>
        <p:grpSp>
          <p:nvGrpSpPr>
            <p:cNvPr id="71" name="Group 70"/>
            <p:cNvGrpSpPr/>
            <p:nvPr/>
          </p:nvGrpSpPr>
          <p:grpSpPr>
            <a:xfrm>
              <a:off x="6262279" y="4000686"/>
              <a:ext cx="1361612" cy="2008263"/>
              <a:chOff x="5774784" y="2190340"/>
              <a:chExt cx="1993536" cy="2940296"/>
            </a:xfrm>
          </p:grpSpPr>
          <p:sp>
            <p:nvSpPr>
              <p:cNvPr id="73" name="Rectangle 72"/>
              <p:cNvSpPr/>
              <p:nvPr/>
            </p:nvSpPr>
            <p:spPr>
              <a:xfrm>
                <a:off x="6718887" y="4188899"/>
                <a:ext cx="191914" cy="941737"/>
              </a:xfrm>
              <a:prstGeom prst="rect">
                <a:avLst/>
              </a:prstGeom>
              <a:gradFill>
                <a:gsLst>
                  <a:gs pos="0">
                    <a:sysClr val="windowText" lastClr="000000">
                      <a:lumMod val="75000"/>
                      <a:lumOff val="25000"/>
                      <a:shade val="30000"/>
                      <a:satMod val="115000"/>
                    </a:sysClr>
                  </a:gs>
                  <a:gs pos="50000">
                    <a:sysClr val="window" lastClr="FFFFFF"/>
                  </a:gs>
                  <a:gs pos="100000">
                    <a:sysClr val="windowText" lastClr="000000">
                      <a:lumMod val="75000"/>
                      <a:lumOff val="25000"/>
                      <a:shade val="100000"/>
                      <a:satMod val="115000"/>
                    </a:sysClr>
                  </a:gs>
                </a:gsLst>
                <a:lin ang="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grpSp>
            <p:nvGrpSpPr>
              <p:cNvPr id="74" name="Group 73"/>
              <p:cNvGrpSpPr/>
              <p:nvPr/>
            </p:nvGrpSpPr>
            <p:grpSpPr>
              <a:xfrm>
                <a:off x="5774784" y="2190340"/>
                <a:ext cx="1993536" cy="1989348"/>
                <a:chOff x="8114922" y="1828592"/>
                <a:chExt cx="1511300" cy="1508125"/>
              </a:xfrm>
            </p:grpSpPr>
            <p:sp>
              <p:nvSpPr>
                <p:cNvPr id="75" name="Freeform 25"/>
                <p:cNvSpPr>
                  <a:spLocks/>
                </p:cNvSpPr>
                <p:nvPr/>
              </p:nvSpPr>
              <p:spPr bwMode="auto">
                <a:xfrm>
                  <a:off x="8114922" y="1828592"/>
                  <a:ext cx="1511300" cy="1508125"/>
                </a:xfrm>
                <a:custGeom>
                  <a:avLst/>
                  <a:gdLst>
                    <a:gd name="T0" fmla="*/ 385 w 402"/>
                    <a:gd name="T1" fmla="*/ 171 h 401"/>
                    <a:gd name="T2" fmla="*/ 385 w 402"/>
                    <a:gd name="T3" fmla="*/ 231 h 401"/>
                    <a:gd name="T4" fmla="*/ 231 w 402"/>
                    <a:gd name="T5" fmla="*/ 385 h 401"/>
                    <a:gd name="T6" fmla="*/ 171 w 402"/>
                    <a:gd name="T7" fmla="*/ 385 h 401"/>
                    <a:gd name="T8" fmla="*/ 17 w 402"/>
                    <a:gd name="T9" fmla="*/ 231 h 401"/>
                    <a:gd name="T10" fmla="*/ 17 w 402"/>
                    <a:gd name="T11" fmla="*/ 171 h 401"/>
                    <a:gd name="T12" fmla="*/ 171 w 402"/>
                    <a:gd name="T13" fmla="*/ 17 h 401"/>
                    <a:gd name="T14" fmla="*/ 231 w 402"/>
                    <a:gd name="T15" fmla="*/ 17 h 401"/>
                    <a:gd name="T16" fmla="*/ 385 w 402"/>
                    <a:gd name="T17" fmla="*/ 171 h 4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02" h="401">
                      <a:moveTo>
                        <a:pt x="385" y="171"/>
                      </a:moveTo>
                      <a:cubicBezTo>
                        <a:pt x="402" y="187"/>
                        <a:pt x="402" y="214"/>
                        <a:pt x="385" y="231"/>
                      </a:cubicBezTo>
                      <a:cubicBezTo>
                        <a:pt x="231" y="385"/>
                        <a:pt x="231" y="385"/>
                        <a:pt x="231" y="385"/>
                      </a:cubicBezTo>
                      <a:cubicBezTo>
                        <a:pt x="214" y="401"/>
                        <a:pt x="187" y="401"/>
                        <a:pt x="171" y="385"/>
                      </a:cubicBezTo>
                      <a:cubicBezTo>
                        <a:pt x="17" y="231"/>
                        <a:pt x="17" y="231"/>
                        <a:pt x="17" y="231"/>
                      </a:cubicBezTo>
                      <a:cubicBezTo>
                        <a:pt x="0" y="214"/>
                        <a:pt x="0" y="187"/>
                        <a:pt x="17" y="171"/>
                      </a:cubicBezTo>
                      <a:cubicBezTo>
                        <a:pt x="171" y="17"/>
                        <a:pt x="171" y="17"/>
                        <a:pt x="171" y="17"/>
                      </a:cubicBezTo>
                      <a:cubicBezTo>
                        <a:pt x="187" y="0"/>
                        <a:pt x="214" y="0"/>
                        <a:pt x="231" y="17"/>
                      </a:cubicBezTo>
                      <a:lnTo>
                        <a:pt x="385" y="171"/>
                      </a:lnTo>
                      <a:close/>
                    </a:path>
                  </a:pathLst>
                </a:custGeom>
                <a:solidFill>
                  <a:srgbClr val="F1C96C">
                    <a:lumMod val="75000"/>
                  </a:srgb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6" name="Freeform 26"/>
                <p:cNvSpPr>
                  <a:spLocks noEditPoints="1"/>
                </p:cNvSpPr>
                <p:nvPr/>
              </p:nvSpPr>
              <p:spPr bwMode="auto">
                <a:xfrm>
                  <a:off x="8283576" y="2033588"/>
                  <a:ext cx="1225550" cy="1227138"/>
                </a:xfrm>
                <a:custGeom>
                  <a:avLst/>
                  <a:gdLst>
                    <a:gd name="T0" fmla="*/ 323 w 326"/>
                    <a:gd name="T1" fmla="*/ 157 h 326"/>
                    <a:gd name="T2" fmla="*/ 169 w 326"/>
                    <a:gd name="T3" fmla="*/ 2 h 326"/>
                    <a:gd name="T4" fmla="*/ 163 w 326"/>
                    <a:gd name="T5" fmla="*/ 0 h 326"/>
                    <a:gd name="T6" fmla="*/ 157 w 326"/>
                    <a:gd name="T7" fmla="*/ 2 h 326"/>
                    <a:gd name="T8" fmla="*/ 3 w 326"/>
                    <a:gd name="T9" fmla="*/ 157 h 326"/>
                    <a:gd name="T10" fmla="*/ 0 w 326"/>
                    <a:gd name="T11" fmla="*/ 163 h 326"/>
                    <a:gd name="T12" fmla="*/ 3 w 326"/>
                    <a:gd name="T13" fmla="*/ 169 h 326"/>
                    <a:gd name="T14" fmla="*/ 157 w 326"/>
                    <a:gd name="T15" fmla="*/ 323 h 326"/>
                    <a:gd name="T16" fmla="*/ 163 w 326"/>
                    <a:gd name="T17" fmla="*/ 326 h 326"/>
                    <a:gd name="T18" fmla="*/ 169 w 326"/>
                    <a:gd name="T19" fmla="*/ 323 h 326"/>
                    <a:gd name="T20" fmla="*/ 323 w 326"/>
                    <a:gd name="T21" fmla="*/ 169 h 326"/>
                    <a:gd name="T22" fmla="*/ 326 w 326"/>
                    <a:gd name="T23" fmla="*/ 163 h 326"/>
                    <a:gd name="T24" fmla="*/ 323 w 326"/>
                    <a:gd name="T25" fmla="*/ 157 h 326"/>
                    <a:gd name="T26" fmla="*/ 306 w 326"/>
                    <a:gd name="T27" fmla="*/ 168 h 326"/>
                    <a:gd name="T28" fmla="*/ 168 w 326"/>
                    <a:gd name="T29" fmla="*/ 306 h 326"/>
                    <a:gd name="T30" fmla="*/ 163 w 326"/>
                    <a:gd name="T31" fmla="*/ 308 h 326"/>
                    <a:gd name="T32" fmla="*/ 157 w 326"/>
                    <a:gd name="T33" fmla="*/ 306 h 326"/>
                    <a:gd name="T34" fmla="*/ 20 w 326"/>
                    <a:gd name="T35" fmla="*/ 168 h 326"/>
                    <a:gd name="T36" fmla="*/ 17 w 326"/>
                    <a:gd name="T37" fmla="*/ 163 h 326"/>
                    <a:gd name="T38" fmla="*/ 20 w 326"/>
                    <a:gd name="T39" fmla="*/ 157 h 326"/>
                    <a:gd name="T40" fmla="*/ 157 w 326"/>
                    <a:gd name="T41" fmla="*/ 19 h 326"/>
                    <a:gd name="T42" fmla="*/ 163 w 326"/>
                    <a:gd name="T43" fmla="*/ 17 h 326"/>
                    <a:gd name="T44" fmla="*/ 168 w 326"/>
                    <a:gd name="T45" fmla="*/ 19 h 326"/>
                    <a:gd name="T46" fmla="*/ 306 w 326"/>
                    <a:gd name="T47" fmla="*/ 157 h 326"/>
                    <a:gd name="T48" fmla="*/ 309 w 326"/>
                    <a:gd name="T49" fmla="*/ 163 h 326"/>
                    <a:gd name="T50" fmla="*/ 306 w 326"/>
                    <a:gd name="T51" fmla="*/ 168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26" h="326">
                      <a:moveTo>
                        <a:pt x="323" y="157"/>
                      </a:moveTo>
                      <a:cubicBezTo>
                        <a:pt x="169" y="2"/>
                        <a:pt x="169" y="2"/>
                        <a:pt x="169" y="2"/>
                      </a:cubicBezTo>
                      <a:cubicBezTo>
                        <a:pt x="167" y="0"/>
                        <a:pt x="164" y="0"/>
                        <a:pt x="163" y="0"/>
                      </a:cubicBezTo>
                      <a:cubicBezTo>
                        <a:pt x="162" y="0"/>
                        <a:pt x="159" y="0"/>
                        <a:pt x="157" y="2"/>
                      </a:cubicBezTo>
                      <a:cubicBezTo>
                        <a:pt x="3" y="157"/>
                        <a:pt x="3" y="157"/>
                        <a:pt x="3" y="157"/>
                      </a:cubicBezTo>
                      <a:cubicBezTo>
                        <a:pt x="1" y="158"/>
                        <a:pt x="0" y="160"/>
                        <a:pt x="0" y="163"/>
                      </a:cubicBezTo>
                      <a:cubicBezTo>
                        <a:pt x="0" y="165"/>
                        <a:pt x="1" y="167"/>
                        <a:pt x="3" y="169"/>
                      </a:cubicBezTo>
                      <a:cubicBezTo>
                        <a:pt x="157" y="323"/>
                        <a:pt x="157" y="323"/>
                        <a:pt x="157" y="323"/>
                      </a:cubicBezTo>
                      <a:cubicBezTo>
                        <a:pt x="159" y="325"/>
                        <a:pt x="162" y="326"/>
                        <a:pt x="163" y="326"/>
                      </a:cubicBezTo>
                      <a:cubicBezTo>
                        <a:pt x="164" y="326"/>
                        <a:pt x="167" y="325"/>
                        <a:pt x="169" y="323"/>
                      </a:cubicBezTo>
                      <a:cubicBezTo>
                        <a:pt x="323" y="169"/>
                        <a:pt x="323" y="169"/>
                        <a:pt x="323" y="169"/>
                      </a:cubicBezTo>
                      <a:cubicBezTo>
                        <a:pt x="325" y="167"/>
                        <a:pt x="326" y="164"/>
                        <a:pt x="326" y="163"/>
                      </a:cubicBezTo>
                      <a:cubicBezTo>
                        <a:pt x="326" y="161"/>
                        <a:pt x="325" y="159"/>
                        <a:pt x="323" y="157"/>
                      </a:cubicBezTo>
                      <a:close/>
                      <a:moveTo>
                        <a:pt x="306" y="168"/>
                      </a:moveTo>
                      <a:cubicBezTo>
                        <a:pt x="168" y="306"/>
                        <a:pt x="168" y="306"/>
                        <a:pt x="168" y="306"/>
                      </a:cubicBezTo>
                      <a:cubicBezTo>
                        <a:pt x="167" y="308"/>
                        <a:pt x="164" y="308"/>
                        <a:pt x="163" y="308"/>
                      </a:cubicBezTo>
                      <a:cubicBezTo>
                        <a:pt x="162" y="308"/>
                        <a:pt x="159" y="308"/>
                        <a:pt x="157" y="306"/>
                      </a:cubicBezTo>
                      <a:cubicBezTo>
                        <a:pt x="20" y="168"/>
                        <a:pt x="20" y="168"/>
                        <a:pt x="20" y="168"/>
                      </a:cubicBezTo>
                      <a:cubicBezTo>
                        <a:pt x="18" y="167"/>
                        <a:pt x="17" y="165"/>
                        <a:pt x="17" y="163"/>
                      </a:cubicBezTo>
                      <a:cubicBezTo>
                        <a:pt x="17" y="161"/>
                        <a:pt x="18" y="159"/>
                        <a:pt x="20" y="157"/>
                      </a:cubicBezTo>
                      <a:cubicBezTo>
                        <a:pt x="157" y="19"/>
                        <a:pt x="157" y="19"/>
                        <a:pt x="157" y="19"/>
                      </a:cubicBezTo>
                      <a:cubicBezTo>
                        <a:pt x="159" y="17"/>
                        <a:pt x="162" y="17"/>
                        <a:pt x="163" y="17"/>
                      </a:cubicBezTo>
                      <a:cubicBezTo>
                        <a:pt x="164" y="17"/>
                        <a:pt x="167" y="17"/>
                        <a:pt x="168" y="19"/>
                      </a:cubicBezTo>
                      <a:cubicBezTo>
                        <a:pt x="306" y="157"/>
                        <a:pt x="306" y="157"/>
                        <a:pt x="306" y="157"/>
                      </a:cubicBezTo>
                      <a:cubicBezTo>
                        <a:pt x="308" y="159"/>
                        <a:pt x="309" y="161"/>
                        <a:pt x="309" y="163"/>
                      </a:cubicBezTo>
                      <a:cubicBezTo>
                        <a:pt x="309" y="164"/>
                        <a:pt x="308" y="166"/>
                        <a:pt x="306" y="168"/>
                      </a:cubicBezTo>
                      <a:close/>
                    </a:path>
                  </a:pathLst>
                </a:custGeom>
                <a:solidFill>
                  <a:sysClr val="windowText" lastClr="000000">
                    <a:lumMod val="85000"/>
                    <a:lumOff val="15000"/>
                  </a:sys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sp>
          <p:nvSpPr>
            <p:cNvPr id="72" name="TextBox 71"/>
            <p:cNvSpPr txBox="1"/>
            <p:nvPr/>
          </p:nvSpPr>
          <p:spPr>
            <a:xfrm>
              <a:off x="6385329" y="4339523"/>
              <a:ext cx="1134998" cy="55959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en-US" sz="1600" kern="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US" sz="1100" kern="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ICRM F/ Work, Manual &amp; S/Ware</a:t>
              </a:r>
              <a:endParaRPr lang="en-US" sz="1100" dirty="0"/>
            </a:p>
          </p:txBody>
        </p:sp>
      </p:grpSp>
      <p:sp>
        <p:nvSpPr>
          <p:cNvPr id="64" name="Rectangle 63"/>
          <p:cNvSpPr/>
          <p:nvPr/>
        </p:nvSpPr>
        <p:spPr>
          <a:xfrm>
            <a:off x="744043" y="1011091"/>
            <a:ext cx="22582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</a:p>
          <a:p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x Study Sites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33592" y="4955591"/>
            <a:ext cx="27211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2015 -19</a:t>
            </a:r>
          </a:p>
          <a:p>
            <a:r>
              <a:rPr lang="en-US" sz="2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 Implementation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19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8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39703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Aligned </a:t>
            </a:r>
            <a:r>
              <a:rPr lang="en-US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to the OHSC </a:t>
            </a:r>
            <a:endParaRPr lang="en-GB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spcBef>
                <a:spcPts val="600"/>
              </a:spcBef>
            </a:pP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Audit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Ideal Clinic Framework </a:t>
            </a:r>
          </a:p>
          <a:p>
            <a:pPr marL="800100" lvl="1" indent="-342900" algn="just">
              <a:spcBef>
                <a:spcPts val="600"/>
              </a:spcBef>
              <a:buFont typeface="Arial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Ideal Hospital  </a:t>
            </a: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Framework</a:t>
            </a:r>
            <a:r>
              <a:rPr lang="en-GB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endParaRPr lang="en-US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  <a:buFont typeface="Arial" pitchFamily="34" charset="0"/>
              <a:buChar char="•"/>
            </a:pP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>
              <a:lnSpc>
                <a:spcPct val="150000"/>
              </a:lnSpc>
            </a:pP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107504" y="188641"/>
            <a:ext cx="7483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MECHANISMS FOR QUALITY ASSURANCE</a:t>
            </a:r>
            <a:endParaRPr lang="en-ZA" sz="32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512" y="3933056"/>
            <a:ext cx="8784976" cy="1765362"/>
          </a:xfrm>
          <a:prstGeom prst="rect">
            <a:avLst/>
          </a:prstGeom>
          <a:solidFill>
            <a:srgbClr val="FFC000"/>
          </a:solidFill>
          <a:ln w="28575"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assure the public that the specific </a:t>
            </a:r>
            <a:r>
              <a:rPr lang="en-U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Establishment (HE) </a:t>
            </a:r>
            <a:r>
              <a:rPr 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safe and delivers minimum standard of care as measured against the norms and standards set by the </a:t>
            </a:r>
            <a:r>
              <a:rPr lang="en-US" sz="2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NDoH</a:t>
            </a:r>
            <a:endParaRPr lang="en-U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39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9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751830"/>
            <a:ext cx="9144000" cy="41549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/>
              <a:t>Programme </a:t>
            </a:r>
            <a:r>
              <a:rPr lang="en-US" sz="2400" b="1" dirty="0"/>
              <a:t>review is a cyclic process of measuring </a:t>
            </a:r>
            <a:r>
              <a:rPr lang="en-US" sz="2400" b="1" dirty="0" smtClean="0"/>
              <a:t>program effectiveness and </a:t>
            </a:r>
            <a:r>
              <a:rPr lang="en-US" sz="2400" b="1" dirty="0"/>
              <a:t>sustainability </a:t>
            </a:r>
            <a:r>
              <a:rPr lang="en-US" sz="2400" b="1" dirty="0" smtClean="0"/>
              <a:t>by: 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gathering evidence;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analyzing </a:t>
            </a:r>
            <a:r>
              <a:rPr lang="en-US" sz="2400" dirty="0"/>
              <a:t>qualitative and quantitative </a:t>
            </a:r>
            <a:r>
              <a:rPr lang="en-US" sz="2400" dirty="0" smtClean="0"/>
              <a:t>data;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using </a:t>
            </a:r>
            <a:r>
              <a:rPr lang="en-US" sz="2400" dirty="0"/>
              <a:t>this data for decision-making at all </a:t>
            </a:r>
            <a:r>
              <a:rPr lang="en-US" sz="2400" dirty="0" smtClean="0"/>
              <a:t>levels; and 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planning </a:t>
            </a:r>
            <a:r>
              <a:rPr lang="en-US" sz="2400" dirty="0"/>
              <a:t>for and implementing necessary changes</a:t>
            </a:r>
            <a:r>
              <a:rPr lang="en-US" sz="2400" dirty="0" smtClean="0"/>
              <a:t>.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chemeClr val="bg1"/>
                </a:solidFill>
              </a:rPr>
              <a:t>ICRM PROGRAMME REVIEW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88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10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83343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6377362" cy="990600"/>
          </a:xfrm>
          <a:prstGeom prst="rect">
            <a:avLst/>
          </a:prstGeom>
        </p:spPr>
        <p:txBody>
          <a:bodyPr tIns="45720" rIns="91440" bIns="45720" anchor="b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chemeClr val="bg1"/>
                </a:solidFill>
              </a:rPr>
              <a:t>ICRM PROGRAMME REVIEW PRINCIPLES</a:t>
            </a:r>
            <a:endParaRPr lang="en-US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136372153"/>
              </p:ext>
            </p:extLst>
          </p:nvPr>
        </p:nvGraphicFramePr>
        <p:xfrm>
          <a:off x="323528" y="1124744"/>
          <a:ext cx="7920880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531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11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46628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 smtClean="0"/>
              <a:t>Aims to: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Systematically transform all PHC facilities;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Meet norms and standards;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Prepare for National Health Insurance (NHI)</a:t>
            </a:r>
          </a:p>
          <a:p>
            <a:pPr>
              <a:lnSpc>
                <a:spcPct val="150000"/>
              </a:lnSpc>
            </a:pPr>
            <a:r>
              <a:rPr lang="en-US" b="1" i="1" dirty="0" smtClean="0"/>
              <a:t>An Ideal clinic: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Has good infrastructure;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Adequate staff; medicines &amp; supplies;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Good administrative processes;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Adequate bulk supplies;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Uses applicable clinical policies, protocols &amp; guidelines; and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Has partner and stakeholder support</a:t>
            </a: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chemeClr val="bg1"/>
                </a:solidFill>
              </a:rPr>
              <a:t>ICRM PROGRAMME 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37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12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50783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Listing and definition of </a:t>
            </a:r>
            <a:r>
              <a:rPr lang="en-US" sz="2400" dirty="0"/>
              <a:t>t</a:t>
            </a:r>
            <a:r>
              <a:rPr lang="en-US" sz="2400" dirty="0" smtClean="0"/>
              <a:t>he requirements for well-functioning clinics (components, sub-components &amp; elements);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cs typeface="Arial" pitchFamily="34" charset="0"/>
              </a:rPr>
              <a:t>SOPs included in the ICRM Manual;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cs typeface="Arial" pitchFamily="34" charset="0"/>
              </a:rPr>
              <a:t> </a:t>
            </a:r>
            <a:r>
              <a:rPr lang="en-US" sz="2400" dirty="0" smtClean="0">
                <a:cs typeface="Arial" pitchFamily="34" charset="0"/>
              </a:rPr>
              <a:t>Focus &amp; level of specificity with which the ICRM  Framework (number of iterations from the first version);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cs typeface="Arial" pitchFamily="34" charset="0"/>
              </a:rPr>
              <a:t> I</a:t>
            </a:r>
            <a:r>
              <a:rPr lang="en-US" sz="2400" dirty="0" smtClean="0">
                <a:cs typeface="Arial" pitchFamily="34" charset="0"/>
              </a:rPr>
              <a:t>mprove the quality of services at poorly </a:t>
            </a:r>
            <a:r>
              <a:rPr lang="en-US" sz="2400" dirty="0">
                <a:cs typeface="Arial" pitchFamily="34" charset="0"/>
              </a:rPr>
              <a:t>functioning </a:t>
            </a:r>
            <a:r>
              <a:rPr lang="en-US" sz="2400" dirty="0" smtClean="0">
                <a:cs typeface="Arial" pitchFamily="34" charset="0"/>
              </a:rPr>
              <a:t>clinics;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cs typeface="Arial" pitchFamily="34" charset="0"/>
              </a:rPr>
              <a:t>The </a:t>
            </a:r>
            <a:r>
              <a:rPr lang="en-US" sz="2400" dirty="0" err="1" smtClean="0">
                <a:cs typeface="Arial" pitchFamily="34" charset="0"/>
              </a:rPr>
              <a:t>NDoH</a:t>
            </a:r>
            <a:r>
              <a:rPr lang="en-US" sz="2400" dirty="0" smtClean="0">
                <a:cs typeface="Arial" pitchFamily="34" charset="0"/>
              </a:rPr>
              <a:t> receives continuous feedback from managers and staff at provincial, district and facility levels; and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cs typeface="Arial" pitchFamily="34" charset="0"/>
              </a:rPr>
              <a:t>Changes required to guideli</a:t>
            </a:r>
            <a:r>
              <a:rPr lang="en-US" sz="2400" dirty="0">
                <a:cs typeface="Arial" pitchFamily="34" charset="0"/>
              </a:rPr>
              <a:t>nes, SOPs and systems processes</a:t>
            </a:r>
            <a:r>
              <a:rPr lang="en-US" sz="2400" dirty="0" smtClean="0">
                <a:cs typeface="Arial" pitchFamily="34" charset="0"/>
              </a:rPr>
              <a:t>.</a:t>
            </a: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5216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chemeClr val="bg1"/>
                </a:solidFill>
              </a:rPr>
              <a:t>ICRM PROGRAMME IMPLEMENTATION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88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13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83343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>
              <a:lnSpc>
                <a:spcPct val="150000"/>
              </a:lnSpc>
            </a:pP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179512" y="178923"/>
            <a:ext cx="68337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 smtClean="0">
                <a:solidFill>
                  <a:schemeClr val="bg1"/>
                </a:solidFill>
                <a:latin typeface="Futura"/>
              </a:rPr>
              <a:t>ANNUAL ICRM PLAN-DO-STUDY-ACT CYCLE</a:t>
            </a:r>
            <a:endParaRPr lang="en-ZA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919138"/>
            <a:ext cx="9144001" cy="48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348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14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83343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>
              <a:lnSpc>
                <a:spcPct val="150000"/>
              </a:lnSpc>
            </a:pP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137078" y="221338"/>
            <a:ext cx="46944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CURRENT STATUS OF IDEAL CLINIC</a:t>
            </a:r>
          </a:p>
          <a:p>
            <a:endParaRPr lang="en-ZA" sz="20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376418"/>
              </p:ext>
            </p:extLst>
          </p:nvPr>
        </p:nvGraphicFramePr>
        <p:xfrm>
          <a:off x="24969" y="919138"/>
          <a:ext cx="9120924" cy="62107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2670">
                  <a:extLst>
                    <a:ext uri="{9D8B030D-6E8A-4147-A177-3AD203B41FA5}">
                      <a16:colId xmlns:a16="http://schemas.microsoft.com/office/drawing/2014/main" val="3560830060"/>
                    </a:ext>
                  </a:extLst>
                </a:gridCol>
                <a:gridCol w="1445813">
                  <a:extLst>
                    <a:ext uri="{9D8B030D-6E8A-4147-A177-3AD203B41FA5}">
                      <a16:colId xmlns:a16="http://schemas.microsoft.com/office/drawing/2014/main" val="1031625007"/>
                    </a:ext>
                  </a:extLst>
                </a:gridCol>
                <a:gridCol w="1445813">
                  <a:extLst>
                    <a:ext uri="{9D8B030D-6E8A-4147-A177-3AD203B41FA5}">
                      <a16:colId xmlns:a16="http://schemas.microsoft.com/office/drawing/2014/main" val="3455512589"/>
                    </a:ext>
                  </a:extLst>
                </a:gridCol>
                <a:gridCol w="1738051">
                  <a:extLst>
                    <a:ext uri="{9D8B030D-6E8A-4147-A177-3AD203B41FA5}">
                      <a16:colId xmlns:a16="http://schemas.microsoft.com/office/drawing/2014/main" val="3259475050"/>
                    </a:ext>
                  </a:extLst>
                </a:gridCol>
                <a:gridCol w="1461193">
                  <a:extLst>
                    <a:ext uri="{9D8B030D-6E8A-4147-A177-3AD203B41FA5}">
                      <a16:colId xmlns:a16="http://schemas.microsoft.com/office/drawing/2014/main" val="974176359"/>
                    </a:ext>
                  </a:extLst>
                </a:gridCol>
                <a:gridCol w="1307384">
                  <a:extLst>
                    <a:ext uri="{9D8B030D-6E8A-4147-A177-3AD203B41FA5}">
                      <a16:colId xmlns:a16="http://schemas.microsoft.com/office/drawing/2014/main" val="1749816123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Province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2015/2016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2016/2017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2017/2018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2018/2019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2019/2020 (Preliminary results)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39924421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Eastern Cape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157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249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1866078374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Free State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168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1856002254"/>
                  </a:ext>
                </a:extLst>
              </a:tr>
              <a:tr h="104775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Gauteng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215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291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330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4017935556"/>
                  </a:ext>
                </a:extLst>
              </a:tr>
              <a:tr h="104775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KwaZulu-Natal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141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288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383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461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3671378594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Limpopo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121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165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1538079127"/>
                  </a:ext>
                </a:extLst>
              </a:tr>
              <a:tr h="104775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Mpumalanga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133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670482222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Northern Cape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1649033116"/>
                  </a:ext>
                </a:extLst>
              </a:tr>
              <a:tr h="104775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North West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121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141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3059495091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Western Cape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144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181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r>
                        <a:rPr lang="en-ZA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912854329"/>
                  </a:ext>
                </a:extLst>
              </a:tr>
              <a:tr h="104775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322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1037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1507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1920</a:t>
                      </a:r>
                      <a:r>
                        <a:rPr lang="en-ZA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ZA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</a:t>
                      </a:r>
                      <a:endParaRPr lang="en-ZA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/>
                </a:tc>
                <a:extLst>
                  <a:ext uri="{0D108BD9-81ED-4DB2-BD59-A6C34878D82A}">
                    <a16:rowId xmlns:a16="http://schemas.microsoft.com/office/drawing/2014/main" val="2067480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717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15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83343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>
              <a:lnSpc>
                <a:spcPct val="150000"/>
              </a:lnSpc>
            </a:pPr>
            <a:endParaRPr lang="en-US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0" y="221338"/>
            <a:ext cx="60169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# FACILITIES THAT LOST IC STATUS IN 4 YEARS</a:t>
            </a:r>
          </a:p>
          <a:p>
            <a:endParaRPr lang="en-ZA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519679"/>
              </p:ext>
            </p:extLst>
          </p:nvPr>
        </p:nvGraphicFramePr>
        <p:xfrm>
          <a:off x="-1" y="960189"/>
          <a:ext cx="9144001" cy="5997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9424">
                  <a:extLst>
                    <a:ext uri="{9D8B030D-6E8A-4147-A177-3AD203B41FA5}">
                      <a16:colId xmlns:a16="http://schemas.microsoft.com/office/drawing/2014/main" val="3884166322"/>
                    </a:ext>
                  </a:extLst>
                </a:gridCol>
                <a:gridCol w="2505206">
                  <a:extLst>
                    <a:ext uri="{9D8B030D-6E8A-4147-A177-3AD203B41FA5}">
                      <a16:colId xmlns:a16="http://schemas.microsoft.com/office/drawing/2014/main" val="4202795848"/>
                    </a:ext>
                  </a:extLst>
                </a:gridCol>
                <a:gridCol w="2591494">
                  <a:extLst>
                    <a:ext uri="{9D8B030D-6E8A-4147-A177-3AD203B41FA5}">
                      <a16:colId xmlns:a16="http://schemas.microsoft.com/office/drawing/2014/main" val="1093647474"/>
                    </a:ext>
                  </a:extLst>
                </a:gridCol>
                <a:gridCol w="1917877">
                  <a:extLst>
                    <a:ext uri="{9D8B030D-6E8A-4147-A177-3AD203B41FA5}">
                      <a16:colId xmlns:a16="http://schemas.microsoft.com/office/drawing/2014/main" val="353831942"/>
                    </a:ext>
                  </a:extLst>
                </a:gridCol>
              </a:tblGrid>
              <a:tr h="672479">
                <a:tc>
                  <a:txBody>
                    <a:bodyPr/>
                    <a:lstStyle/>
                    <a:p>
                      <a:r>
                        <a:rPr lang="en-ZA" dirty="0" smtClean="0"/>
                        <a:t>PROVINCE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TOTAL # FACILITIES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# LOST IC STATUS IN 4 YEARS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dirty="0" smtClean="0"/>
                        <a:t># REMAIN</a:t>
                      </a:r>
                      <a:r>
                        <a:rPr lang="en-ZA" baseline="0" dirty="0" smtClean="0"/>
                        <a:t> IDEAL 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4907776"/>
                  </a:ext>
                </a:extLst>
              </a:tr>
              <a:tr h="408819">
                <a:tc>
                  <a:txBody>
                    <a:bodyPr/>
                    <a:lstStyle/>
                    <a:p>
                      <a:r>
                        <a:rPr lang="en-ZA" dirty="0" smtClean="0"/>
                        <a:t>EASTERN CAPE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771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106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183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381057"/>
                  </a:ext>
                </a:extLst>
              </a:tr>
              <a:tr h="546212">
                <a:tc>
                  <a:txBody>
                    <a:bodyPr/>
                    <a:lstStyle/>
                    <a:p>
                      <a:r>
                        <a:rPr lang="en-ZA" dirty="0" smtClean="0"/>
                        <a:t>FREE STATE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222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19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149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9719191"/>
                  </a:ext>
                </a:extLst>
              </a:tr>
              <a:tr h="546212">
                <a:tc>
                  <a:txBody>
                    <a:bodyPr/>
                    <a:lstStyle/>
                    <a:p>
                      <a:r>
                        <a:rPr lang="en-ZA" dirty="0" smtClean="0"/>
                        <a:t>GAUTENG 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368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26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320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3463616"/>
                  </a:ext>
                </a:extLst>
              </a:tr>
              <a:tr h="546212">
                <a:tc>
                  <a:txBody>
                    <a:bodyPr/>
                    <a:lstStyle/>
                    <a:p>
                      <a:r>
                        <a:rPr lang="en-ZA" dirty="0" smtClean="0"/>
                        <a:t>KWAZULU-NATAL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605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93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406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0149590"/>
                  </a:ext>
                </a:extLst>
              </a:tr>
              <a:tr h="546212">
                <a:tc>
                  <a:txBody>
                    <a:bodyPr/>
                    <a:lstStyle/>
                    <a:p>
                      <a:r>
                        <a:rPr lang="en-ZA" dirty="0" smtClean="0"/>
                        <a:t>LIMPOPO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481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150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41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531519"/>
                  </a:ext>
                </a:extLst>
              </a:tr>
              <a:tr h="546212">
                <a:tc>
                  <a:txBody>
                    <a:bodyPr/>
                    <a:lstStyle/>
                    <a:p>
                      <a:r>
                        <a:rPr lang="en-ZA" dirty="0" smtClean="0"/>
                        <a:t>MPUMALANGA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228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29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123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342525"/>
                  </a:ext>
                </a:extLst>
              </a:tr>
              <a:tr h="546212">
                <a:tc>
                  <a:txBody>
                    <a:bodyPr/>
                    <a:lstStyle/>
                    <a:p>
                      <a:r>
                        <a:rPr lang="en-ZA" dirty="0" smtClean="0"/>
                        <a:t>NORTHERN CAPE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161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95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18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0759409"/>
                  </a:ext>
                </a:extLst>
              </a:tr>
              <a:tr h="546212">
                <a:tc>
                  <a:txBody>
                    <a:bodyPr/>
                    <a:lstStyle/>
                    <a:p>
                      <a:r>
                        <a:rPr lang="en-ZA" dirty="0" smtClean="0"/>
                        <a:t>NORTH WEST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308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79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90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9184517"/>
                  </a:ext>
                </a:extLst>
              </a:tr>
              <a:tr h="546212">
                <a:tc>
                  <a:txBody>
                    <a:bodyPr/>
                    <a:lstStyle/>
                    <a:p>
                      <a:r>
                        <a:rPr lang="en-ZA" dirty="0" smtClean="0"/>
                        <a:t>WESTERN CAPE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263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26</a:t>
                      </a:r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dirty="0" smtClean="0"/>
                        <a:t>171</a:t>
                      </a:r>
                      <a:endParaRPr lang="en-Z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986886"/>
                  </a:ext>
                </a:extLst>
              </a:tr>
              <a:tr h="546212">
                <a:tc>
                  <a:txBody>
                    <a:bodyPr/>
                    <a:lstStyle/>
                    <a:p>
                      <a:r>
                        <a:rPr lang="en-ZA" b="1" dirty="0" smtClean="0"/>
                        <a:t>TOTAL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dirty="0" smtClean="0"/>
                        <a:t>3467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dirty="0" smtClean="0"/>
                        <a:t>623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b="1" dirty="0" smtClean="0"/>
                        <a:t>1501</a:t>
                      </a:r>
                      <a:endParaRPr lang="en-ZA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0462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667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16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08720"/>
            <a:ext cx="9144000" cy="50783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Secured budget through In-Kind grant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Supported by CDC-PEPFAR through Cooperative Agreement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Well supported through Software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Equipment catalogue completed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cs typeface="Arial" pitchFamily="34" charset="0"/>
              </a:rPr>
              <a:t>Laboratory handbook completed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cs typeface="Arial" pitchFamily="34" charset="0"/>
              </a:rPr>
              <a:t>Inspired the Department to start with Ideal Hospitals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cs typeface="Arial" pitchFamily="34" charset="0"/>
              </a:rPr>
              <a:t>Aligned our elements with the measures of the OHSC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cs typeface="Arial" pitchFamily="34" charset="0"/>
              </a:rPr>
              <a:t>Passed 50% mark of the ideal clinics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cs typeface="Arial" pitchFamily="34" charset="0"/>
              </a:rPr>
              <a:t>Provinces were supported with equipment</a:t>
            </a:r>
            <a:endParaRPr lang="en-US" sz="2800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5216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chemeClr val="bg1"/>
                </a:solidFill>
              </a:rPr>
              <a:t>ACHIEVEMENTS 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27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17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noProof="0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CURRENT FOCU AREAS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365126"/>
            <a:ext cx="10515600" cy="91268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821470"/>
            <a:ext cx="9144000" cy="273921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endParaRPr lang="en-Z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ZA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ZA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200000"/>
              </a:lnSpc>
            </a:pPr>
            <a:endParaRPr lang="en-Z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68043285"/>
              </p:ext>
            </p:extLst>
          </p:nvPr>
        </p:nvGraphicFramePr>
        <p:xfrm>
          <a:off x="179512" y="1397000"/>
          <a:ext cx="871296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181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18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CONCLUSION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365126"/>
            <a:ext cx="10515600" cy="91268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821470"/>
            <a:ext cx="9144000" cy="477053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Z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District </a:t>
            </a:r>
            <a:r>
              <a:rPr lang="en-ZA" sz="1600" dirty="0">
                <a:latin typeface="Arial" panose="020B0604020202020204" pitchFamily="34" charset="0"/>
                <a:cs typeface="Arial" panose="020B0604020202020204" pitchFamily="34" charset="0"/>
              </a:rPr>
              <a:t>Health </a:t>
            </a:r>
            <a:r>
              <a:rPr lang="en-Z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Management Team (DHMT) supported by provincial management is responsible for the success of ICRM Programme;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Z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ICRM activities to be in all health worker’s Performance Agreements;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Z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 epicentre of ICRM Programme is</a:t>
            </a:r>
            <a:endParaRPr lang="en-US" sz="1600" b="1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Effectiveness </a:t>
            </a:r>
            <a:endParaRPr lang="en-ZA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Program sustainability </a:t>
            </a:r>
            <a:endParaRPr lang="en-ZA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Z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Service quality must be improved continuously through good knowledge management, appropriate training, interventions; and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Z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Attained ideal status should not be lost and must be linked to improved </a:t>
            </a:r>
            <a:r>
              <a:rPr lang="en-Z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health outcomes.</a:t>
            </a:r>
            <a:endParaRPr lang="en-Z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8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19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CONCLUSION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365126"/>
            <a:ext cx="10515600" cy="91268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052737"/>
            <a:ext cx="9144000" cy="5604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</a:pPr>
            <a:endParaRPr lang="en-Z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128"/>
            <a:ext cx="9108504" cy="3673016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0" y="5157192"/>
            <a:ext cx="9144000" cy="648072"/>
          </a:xfrm>
          <a:prstGeom prst="rect">
            <a:avLst/>
          </a:prstGeom>
          <a:solidFill>
            <a:srgbClr val="2F7F29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2800" b="1" dirty="0" smtClean="0">
              <a:solidFill>
                <a:schemeClr val="tx1"/>
              </a:solidFill>
            </a:endParaRPr>
          </a:p>
          <a:p>
            <a:pPr lvl="0" algn="ctr"/>
            <a:r>
              <a:rPr lang="en-US" sz="2800" b="1" dirty="0" smtClean="0">
                <a:solidFill>
                  <a:schemeClr val="tx1"/>
                </a:solidFill>
              </a:rPr>
              <a:t>Enjoy </a:t>
            </a:r>
            <a:r>
              <a:rPr lang="en-US" sz="2800" b="1" dirty="0">
                <a:solidFill>
                  <a:schemeClr val="tx1"/>
                </a:solidFill>
              </a:rPr>
              <a:t>your work and celebrate your accomplishments!</a:t>
            </a:r>
            <a:endParaRPr lang="en-ZA" sz="2800" b="1" dirty="0">
              <a:solidFill>
                <a:schemeClr val="tx1"/>
              </a:solidFill>
            </a:endParaRPr>
          </a:p>
          <a:p>
            <a:pPr algn="ctr"/>
            <a:r>
              <a:rPr lang="en-US" sz="2800" b="1" dirty="0">
                <a:solidFill>
                  <a:schemeClr val="tx1"/>
                </a:solidFill>
              </a:rPr>
              <a:t> </a:t>
            </a:r>
            <a:endParaRPr lang="en-ZA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94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779912" y="6137920"/>
            <a:ext cx="4752528" cy="720080"/>
          </a:xfrm>
          <a:prstGeom prst="rect">
            <a:avLst/>
          </a:prstGeom>
        </p:spPr>
        <p:txBody>
          <a:bodyPr/>
          <a:lstStyle/>
          <a:p>
            <a:pPr algn="r"/>
            <a:fld id="{5089A6F4-C686-4AD7-AFD3-6E1B5BAC13BA}" type="slidenum">
              <a:rPr lang="en-ZA" sz="1200" smtClean="0">
                <a:latin typeface="Arial" pitchFamily="34" charset="0"/>
                <a:cs typeface="Arial" pitchFamily="34" charset="0"/>
              </a:rPr>
              <a:pPr algn="r"/>
              <a:t>20</a:t>
            </a:fld>
            <a:r>
              <a:rPr lang="en-ZA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en-ZA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642910" y="-71462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365126"/>
            <a:ext cx="10515600" cy="912689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11760" y="3068960"/>
            <a:ext cx="378783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400" b="1" dirty="0" smtClean="0"/>
              <a:t>THANK YOU </a:t>
            </a:r>
            <a:endParaRPr lang="en-ZA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1793</TotalTime>
  <Words>761</Words>
  <Application>Microsoft Office PowerPoint</Application>
  <PresentationFormat>On-screen Show (4:3)</PresentationFormat>
  <Paragraphs>283</Paragraphs>
  <Slides>20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Futura</vt:lpstr>
      <vt:lpstr>Wingdings</vt:lpstr>
      <vt:lpstr>Office Theme</vt:lpstr>
      <vt:lpstr>Custom Design</vt:lpstr>
      <vt:lpstr>1 </vt:lpstr>
      <vt:lpstr>2 </vt:lpstr>
      <vt:lpstr>3 </vt:lpstr>
      <vt:lpstr>4 </vt:lpstr>
      <vt:lpstr>5 </vt:lpstr>
      <vt:lpstr>6 </vt:lpstr>
      <vt:lpstr>7 </vt:lpstr>
      <vt:lpstr>8 </vt:lpstr>
      <vt:lpstr>9 </vt:lpstr>
      <vt:lpstr>10 </vt:lpstr>
      <vt:lpstr>11 </vt:lpstr>
      <vt:lpstr>12 </vt:lpstr>
      <vt:lpstr>13 </vt:lpstr>
      <vt:lpstr>14 </vt:lpstr>
      <vt:lpstr>15 </vt:lpstr>
      <vt:lpstr>16 </vt:lpstr>
      <vt:lpstr>17 </vt:lpstr>
      <vt:lpstr>18 </vt:lpstr>
      <vt:lpstr>19 </vt:lpstr>
      <vt:lpstr>20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Kgwiti Mahlako</cp:lastModifiedBy>
  <cp:revision>70</cp:revision>
  <cp:lastPrinted>2018-07-24T14:00:02Z</cp:lastPrinted>
  <dcterms:created xsi:type="dcterms:W3CDTF">2013-10-17T06:13:57Z</dcterms:created>
  <dcterms:modified xsi:type="dcterms:W3CDTF">2020-02-27T13:52:42Z</dcterms:modified>
</cp:coreProperties>
</file>