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9"/>
  </p:notesMasterIdLst>
  <p:sldIdLst>
    <p:sldId id="256" r:id="rId5"/>
    <p:sldId id="375" r:id="rId6"/>
    <p:sldId id="376" r:id="rId7"/>
    <p:sldId id="377" r:id="rId8"/>
    <p:sldId id="378" r:id="rId9"/>
    <p:sldId id="333" r:id="rId10"/>
    <p:sldId id="345" r:id="rId11"/>
    <p:sldId id="319" r:id="rId12"/>
    <p:sldId id="342" r:id="rId13"/>
    <p:sldId id="344" r:id="rId14"/>
    <p:sldId id="321" r:id="rId15"/>
    <p:sldId id="368" r:id="rId16"/>
    <p:sldId id="332" r:id="rId17"/>
    <p:sldId id="370" r:id="rId18"/>
    <p:sldId id="371" r:id="rId19"/>
    <p:sldId id="351" r:id="rId20"/>
    <p:sldId id="322" r:id="rId21"/>
    <p:sldId id="352" r:id="rId22"/>
    <p:sldId id="354" r:id="rId23"/>
    <p:sldId id="355" r:id="rId24"/>
    <p:sldId id="356" r:id="rId25"/>
    <p:sldId id="357" r:id="rId26"/>
    <p:sldId id="358" r:id="rId27"/>
    <p:sldId id="360" r:id="rId28"/>
    <p:sldId id="373" r:id="rId29"/>
    <p:sldId id="361" r:id="rId30"/>
    <p:sldId id="362" r:id="rId31"/>
    <p:sldId id="363" r:id="rId32"/>
    <p:sldId id="364" r:id="rId33"/>
    <p:sldId id="366" r:id="rId34"/>
    <p:sldId id="372" r:id="rId35"/>
    <p:sldId id="367" r:id="rId36"/>
    <p:sldId id="379" r:id="rId37"/>
    <p:sldId id="339" r:id="rId38"/>
  </p:sldIdLst>
  <p:sldSz cx="9144000" cy="6858000" type="screen4x3"/>
  <p:notesSz cx="6797675" cy="9926638"/>
  <p:defaultTex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12" autoAdjust="0"/>
    <p:restoredTop sz="94660"/>
  </p:normalViewPr>
  <p:slideViewPr>
    <p:cSldViewPr>
      <p:cViewPr varScale="1">
        <p:scale>
          <a:sx n="82" d="100"/>
          <a:sy n="82" d="100"/>
        </p:scale>
        <p:origin x="1416" y="58"/>
      </p:cViewPr>
      <p:guideLst>
        <p:guide orient="horz" pos="2160"/>
        <p:guide pos="2880"/>
      </p:guideLst>
    </p:cSldViewPr>
  </p:slideViewPr>
  <p:notesTextViewPr>
    <p:cViewPr>
      <p:scale>
        <a:sx n="1" d="1"/>
        <a:sy n="1" d="1"/>
      </p:scale>
      <p:origin x="0" y="0"/>
    </p:cViewPr>
  </p:notesTextViewPr>
  <p:sorterViewPr>
    <p:cViewPr>
      <p:scale>
        <a:sx n="100" d="100"/>
        <a:sy n="100" d="100"/>
      </p:scale>
      <p:origin x="0" y="231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1DD16C5-9F97-407D-9868-D1EB0B92BF4A}"/>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ZA"/>
          </a:p>
        </p:txBody>
      </p:sp>
      <p:sp>
        <p:nvSpPr>
          <p:cNvPr id="3" name="Date Placeholder 2">
            <a:extLst>
              <a:ext uri="{FF2B5EF4-FFF2-40B4-BE49-F238E27FC236}">
                <a16:creationId xmlns:a16="http://schemas.microsoft.com/office/drawing/2014/main" id="{E1D6FD57-E1C7-46DB-93FE-2A6DF81A8795}"/>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348ABBB3-16DD-4243-B47C-3CD0C1E742DB}" type="datetimeFigureOut">
              <a:rPr lang="en-ZA"/>
              <a:pPr>
                <a:defRPr/>
              </a:pPr>
              <a:t>2021/05/05</a:t>
            </a:fld>
            <a:endParaRPr lang="en-ZA"/>
          </a:p>
        </p:txBody>
      </p:sp>
      <p:sp>
        <p:nvSpPr>
          <p:cNvPr id="4" name="Slide Image Placeholder 3">
            <a:extLst>
              <a:ext uri="{FF2B5EF4-FFF2-40B4-BE49-F238E27FC236}">
                <a16:creationId xmlns:a16="http://schemas.microsoft.com/office/drawing/2014/main" id="{CADA955E-BB3B-4BD7-9B4B-A6F9EFBF9439}"/>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ZA" noProof="0"/>
          </a:p>
        </p:txBody>
      </p:sp>
      <p:sp>
        <p:nvSpPr>
          <p:cNvPr id="5" name="Notes Placeholder 4">
            <a:extLst>
              <a:ext uri="{FF2B5EF4-FFF2-40B4-BE49-F238E27FC236}">
                <a16:creationId xmlns:a16="http://schemas.microsoft.com/office/drawing/2014/main" id="{FE875414-EA40-4D18-B5DB-F4C7E56E84A6}"/>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ZA" noProof="0"/>
          </a:p>
        </p:txBody>
      </p:sp>
      <p:sp>
        <p:nvSpPr>
          <p:cNvPr id="6" name="Footer Placeholder 5">
            <a:extLst>
              <a:ext uri="{FF2B5EF4-FFF2-40B4-BE49-F238E27FC236}">
                <a16:creationId xmlns:a16="http://schemas.microsoft.com/office/drawing/2014/main" id="{C003EDC2-F0F8-48F5-BEF5-672FA6865FA9}"/>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ZA"/>
          </a:p>
        </p:txBody>
      </p:sp>
      <p:sp>
        <p:nvSpPr>
          <p:cNvPr id="7" name="Slide Number Placeholder 6">
            <a:extLst>
              <a:ext uri="{FF2B5EF4-FFF2-40B4-BE49-F238E27FC236}">
                <a16:creationId xmlns:a16="http://schemas.microsoft.com/office/drawing/2014/main" id="{8A7221B0-FBE2-4A57-B32C-9368239C27D9}"/>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BF6D58E8-FFD1-4D15-96D7-EA4125E810FA}" type="slidenum">
              <a:rPr lang="en-ZA" altLang="en-US"/>
              <a:pPr/>
              <a:t>‹#›</a:t>
            </a:fld>
            <a:endParaRPr lang="en-ZA"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164A8D85-6B14-4413-9ED1-15A89BFD368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8129450C-C3A5-45CA-9FA3-BBA86811EFC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GAMALAKHE CHC  - THE TOP FACILITY IN THE COUNTRY</a:t>
            </a:r>
            <a:endParaRPr lang="en-ZA" altLang="en-US"/>
          </a:p>
        </p:txBody>
      </p:sp>
      <p:sp>
        <p:nvSpPr>
          <p:cNvPr id="4" name="Slide Number Placeholder 3">
            <a:extLst>
              <a:ext uri="{FF2B5EF4-FFF2-40B4-BE49-F238E27FC236}">
                <a16:creationId xmlns:a16="http://schemas.microsoft.com/office/drawing/2014/main" id="{0BFC32E5-989A-486D-8EB8-C8013BEBAE95}"/>
              </a:ext>
            </a:extLst>
          </p:cNvPr>
          <p:cNvSpPr>
            <a:spLocks noGrp="1"/>
          </p:cNvSpPr>
          <p:nvPr>
            <p:ph type="sldNum" sz="quarter" idx="5"/>
          </p:nvPr>
        </p:nvSpPr>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04126E2D-20BE-482E-8BED-8A7F2664E11D}" type="slidenum">
              <a:rPr lang="en-ZA" altLang="en-US"/>
              <a:pPr eaLnBrk="1" hangingPunct="1"/>
              <a:t>2</a:t>
            </a:fld>
            <a:endParaRPr lang="en-ZA"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365301F4-D9C6-48D2-9419-60A69A98BB5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29C005E7-5F95-46BF-9242-C50ADE8C361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MEC FOR HEALTH, DR. SM DHLOMO VERIFYING THE ACHIEVEMENTS IN THE TOP NHI DISTRICT -AMAJUBA</a:t>
            </a:r>
            <a:endParaRPr lang="en-ZA" altLang="en-US"/>
          </a:p>
        </p:txBody>
      </p:sp>
      <p:sp>
        <p:nvSpPr>
          <p:cNvPr id="4" name="Slide Number Placeholder 3">
            <a:extLst>
              <a:ext uri="{FF2B5EF4-FFF2-40B4-BE49-F238E27FC236}">
                <a16:creationId xmlns:a16="http://schemas.microsoft.com/office/drawing/2014/main" id="{3A0847FB-9EAB-4375-B784-6AF5B0FE2EFF}"/>
              </a:ext>
            </a:extLst>
          </p:cNvPr>
          <p:cNvSpPr>
            <a:spLocks noGrp="1"/>
          </p:cNvSpPr>
          <p:nvPr>
            <p:ph type="sldNum" sz="quarter" idx="5"/>
          </p:nvPr>
        </p:nvSpPr>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86C6A2F1-2BA3-4C85-AD6B-357AC9F24410}" type="slidenum">
              <a:rPr lang="en-ZA" altLang="en-US"/>
              <a:pPr eaLnBrk="1" hangingPunct="1"/>
              <a:t>3</a:t>
            </a:fld>
            <a:endParaRPr lang="en-ZA"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C5567F58-260C-436E-8A9D-A41D3EA3347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9E8F521F-5F0D-40C0-A4B1-F960C61E24A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4CDB8D4A-3F53-4F17-91C4-B171D572E467}"/>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B887D5C0-CFAC-4808-B924-3A2CCF1443E8}" type="slidenum">
              <a:rPr lang="en-ZA" altLang="en-US"/>
              <a:pPr eaLnBrk="1" hangingPunct="1"/>
              <a:t>4</a:t>
            </a:fld>
            <a:endParaRPr lang="en-ZA"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8ECC2B06-A5B3-47F7-B452-64FD6AC76BC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446B962F-E961-4D5D-A26D-2D44E3E0EB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09946BCA-8AF6-48B4-A995-36EC422B329A}"/>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0DFB1C9C-126B-4795-A42C-AC65E11F0DAA}" type="slidenum">
              <a:rPr lang="en-ZA" altLang="en-US"/>
              <a:pPr eaLnBrk="1" hangingPunct="1"/>
              <a:t>5</a:t>
            </a:fld>
            <a:endParaRPr lang="en-ZA"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8F86708C-F340-4685-A3A7-4E3E5C08121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4820AE9D-1F07-44A2-AAF4-FFF4712EC8B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45AE42FC-5E60-4A31-8EF3-D8566F31C5C1}"/>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3D6DF4B9-D986-4CDA-A2DA-E9A2C4C900EC}" type="slidenum">
              <a:rPr lang="en-ZA" altLang="en-US">
                <a:solidFill>
                  <a:srgbClr val="000000"/>
                </a:solidFill>
              </a:rPr>
              <a:pPr eaLnBrk="1" hangingPunct="1"/>
              <a:t>6</a:t>
            </a:fld>
            <a:endParaRPr lang="en-ZA" altLang="en-US">
              <a:solidFill>
                <a:srgbClr val="000000"/>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41C2867C-CD28-4B56-B1CA-6DFD278AF55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786F2F74-BA72-40C2-BBCB-ACD8842FC5E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4DF8E4EC-1D83-4108-BADA-746269135F34}"/>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3D2E02A2-4AC7-435C-8F45-C472A4ACE51F}" type="slidenum">
              <a:rPr lang="en-ZA" altLang="en-US"/>
              <a:pPr eaLnBrk="1" hangingPunct="1"/>
              <a:t>7</a:t>
            </a:fld>
            <a:endParaRPr lang="en-ZA"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1246F3CF-E69E-40EA-9DF9-45C163F8131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BE298AD2-49B2-473F-9352-ECDD987D4FB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3BF2A57A-70E9-4A29-B56B-DCBE156FD5EB}"/>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DC6FE84B-8FBE-4A34-9D76-CEFF48927882}" type="slidenum">
              <a:rPr lang="en-ZA" altLang="en-US"/>
              <a:pPr eaLnBrk="1" hangingPunct="1"/>
              <a:t>8</a:t>
            </a:fld>
            <a:endParaRPr lang="en-ZA"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9A8B8444-7A17-4F04-97B3-EF01BD1C275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9E941C77-C4D5-4DF5-A51E-614F9FC9CB2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4D2AC5C7-BBA8-4335-83E1-308A5D55098F}"/>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2468B965-E944-4811-B95E-CDC6605A1020}" type="slidenum">
              <a:rPr lang="en-ZA" altLang="en-US"/>
              <a:pPr eaLnBrk="1" hangingPunct="1"/>
              <a:t>9</a:t>
            </a:fld>
            <a:endParaRPr lang="en-ZA"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83CD1D4F-BC73-4DFF-AC56-A94ED308F17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8B5A76A7-6DC1-4534-B869-E4C082F4766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8A1AC90D-4FA2-4823-A948-047D91E52545}"/>
              </a:ext>
            </a:extLst>
          </p:cNvPr>
          <p:cNvSpPr>
            <a:spLocks noGrp="1"/>
          </p:cNvSpPr>
          <p:nvPr>
            <p:ph type="sldNum" sz="quarter" idx="5"/>
          </p:nvPr>
        </p:nvSpPr>
        <p:spPr bwMode="auto"/>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9E63934C-DE5D-4643-B450-42FAD2B62148}" type="slidenum">
              <a:rPr lang="en-ZA" altLang="en-US"/>
              <a:pPr eaLnBrk="1" hangingPunct="1"/>
              <a:t>10</a:t>
            </a:fld>
            <a:endParaRPr lang="en-ZA"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4A6ED31E-BD33-4E6C-AC6F-D11BA2BA496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a:extLst>
              <a:ext uri="{FF2B5EF4-FFF2-40B4-BE49-F238E27FC236}">
                <a16:creationId xmlns:a16="http://schemas.microsoft.com/office/drawing/2014/main" id="{E3B34F0B-1944-4B45-B2FF-085884AB0C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A2BBD563-AE1C-48E4-B38A-13095CD8DB9A}"/>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7202DD52-3B15-450C-804A-6F739538A6E7}" type="slidenum">
              <a:rPr lang="en-ZA" altLang="en-US"/>
              <a:pPr eaLnBrk="1" hangingPunct="1"/>
              <a:t>11</a:t>
            </a:fld>
            <a:endParaRPr lang="en-ZA"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A2567DB0-1E25-4910-9CDF-8D1738645A9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6309B4B5-371A-4F34-B4C1-7B31918D4DE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CDC889F6-BC7E-4D52-BD99-5E7DE38044A7}"/>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71D62298-15CE-4F5A-BF93-6B102B29DF77}" type="slidenum">
              <a:rPr lang="en-ZA" altLang="en-US"/>
              <a:pPr eaLnBrk="1" hangingPunct="1"/>
              <a:t>12</a:t>
            </a:fld>
            <a:endParaRPr lang="en-ZA"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D192152E-FC23-4A1E-B561-A9505C4C048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a:extLst>
              <a:ext uri="{FF2B5EF4-FFF2-40B4-BE49-F238E27FC236}">
                <a16:creationId xmlns:a16="http://schemas.microsoft.com/office/drawing/2014/main" id="{5103D3DB-A700-4F58-B901-A0BD10381A0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1B0C1F20-0C9D-4DAA-8F8A-4E4EF8287A30}"/>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9183C68D-398F-4847-ABF4-533CDB5EAF08}" type="slidenum">
              <a:rPr lang="en-ZA" altLang="en-US">
                <a:solidFill>
                  <a:srgbClr val="000000"/>
                </a:solidFill>
              </a:rPr>
              <a:pPr eaLnBrk="1" hangingPunct="1"/>
              <a:t>13</a:t>
            </a:fld>
            <a:endParaRPr lang="en-ZA" altLang="en-US">
              <a:solidFill>
                <a:srgbClr val="000000"/>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A56159CA-C0BA-4A54-B649-76BFAF636DE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E7391B2B-213E-47D1-9C5B-C53B22784CB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BD910325-E2F4-40F5-8A2A-F75AE8B9CD3C}"/>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57CC4FB5-649B-4094-8A06-C77221D0AF1D}" type="slidenum">
              <a:rPr lang="en-ZA" altLang="en-US">
                <a:solidFill>
                  <a:srgbClr val="000000"/>
                </a:solidFill>
              </a:rPr>
              <a:pPr eaLnBrk="1" hangingPunct="1"/>
              <a:t>14</a:t>
            </a:fld>
            <a:endParaRPr lang="en-ZA" altLang="en-US">
              <a:solidFill>
                <a:srgbClr val="000000"/>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99FB5872-5A6E-4729-8A20-102F3CD87AB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43360CA7-D2DA-439C-B763-DF8B3A49846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7FAD7484-B834-4540-8858-F9B56C39973B}"/>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8030CC54-2547-4698-91C5-99901D39A545}" type="slidenum">
              <a:rPr lang="en-ZA" altLang="en-US">
                <a:solidFill>
                  <a:srgbClr val="000000"/>
                </a:solidFill>
              </a:rPr>
              <a:pPr eaLnBrk="1" hangingPunct="1"/>
              <a:t>15</a:t>
            </a:fld>
            <a:endParaRPr lang="en-ZA" altLang="en-US">
              <a:solidFill>
                <a:srgbClr val="000000"/>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630D8830-7335-4BEB-8AFA-F3D4C84D17D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a:extLst>
              <a:ext uri="{FF2B5EF4-FFF2-40B4-BE49-F238E27FC236}">
                <a16:creationId xmlns:a16="http://schemas.microsoft.com/office/drawing/2014/main" id="{D28DEF8B-999C-4E29-B84F-5DB12D4DD2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5356CAE6-CFDC-4301-9CED-9EEC4BEDB3E7}"/>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58FC92BD-9FFC-4608-B39F-AC163AC4C3D8}" type="slidenum">
              <a:rPr lang="en-ZA" altLang="en-US"/>
              <a:pPr eaLnBrk="1" hangingPunct="1"/>
              <a:t>16</a:t>
            </a:fld>
            <a:endParaRPr lang="en-ZA"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20B08F21-CFB6-41EF-AF43-05B61CB3C32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a:extLst>
              <a:ext uri="{FF2B5EF4-FFF2-40B4-BE49-F238E27FC236}">
                <a16:creationId xmlns:a16="http://schemas.microsoft.com/office/drawing/2014/main" id="{84C2AB14-538B-45DC-9F84-39B2457AE83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0AADACE9-C3A9-4138-B1C5-1229E11B7E6A}"/>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1B55BA65-37BE-4AE8-B361-9B037EAC56B0}" type="slidenum">
              <a:rPr lang="en-ZA" altLang="en-US"/>
              <a:pPr eaLnBrk="1" hangingPunct="1"/>
              <a:t>17</a:t>
            </a:fld>
            <a:endParaRPr lang="en-ZA"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BE06D229-2B55-43F5-A9E8-70C5940E519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6EF217A3-DF17-4F5C-A68A-5093BB07DF6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F7751643-0F98-4C8A-8E8A-BDD1070D7F58}"/>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FC1B3645-8C4D-4888-91FA-D25BE485F4E5}" type="slidenum">
              <a:rPr lang="en-ZA" altLang="en-US"/>
              <a:pPr eaLnBrk="1" hangingPunct="1"/>
              <a:t>18</a:t>
            </a:fld>
            <a:endParaRPr lang="en-ZA"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0871C3F6-C063-42A6-8AEF-1F183B41260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a:extLst>
              <a:ext uri="{FF2B5EF4-FFF2-40B4-BE49-F238E27FC236}">
                <a16:creationId xmlns:a16="http://schemas.microsoft.com/office/drawing/2014/main" id="{3F519F12-708B-4FBD-95D6-272FF3B2920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5DC74B42-3E96-4D66-B775-94106401500F}"/>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E845D140-0D0C-4315-BCCF-E2394A64BDA4}" type="slidenum">
              <a:rPr lang="en-ZA" altLang="en-US"/>
              <a:pPr eaLnBrk="1" hangingPunct="1"/>
              <a:t>19</a:t>
            </a:fld>
            <a:endParaRPr lang="en-ZA"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5C5C2322-3ECD-426B-895D-40BE4B7385F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D4857AAB-1BFE-4F53-897A-00601D0ABE4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0E9831C1-F356-4EC2-9DC7-27F820BB460D}"/>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9B4F397C-830E-40D3-A2EA-BE58419650B5}" type="slidenum">
              <a:rPr lang="en-ZA" altLang="en-US"/>
              <a:pPr eaLnBrk="1" hangingPunct="1"/>
              <a:t>20</a:t>
            </a:fld>
            <a:endParaRPr lang="en-ZA"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8CC6D958-EDA6-419F-A008-DCE2BAF3646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a:extLst>
              <a:ext uri="{FF2B5EF4-FFF2-40B4-BE49-F238E27FC236}">
                <a16:creationId xmlns:a16="http://schemas.microsoft.com/office/drawing/2014/main" id="{6E036E14-7937-4446-A351-6B24D93739B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3D3DD0D5-D491-467B-AA93-471C2BBE3B7B}"/>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6C24B966-BCE4-4879-B949-A9E974E39351}" type="slidenum">
              <a:rPr lang="en-ZA" altLang="en-US"/>
              <a:pPr eaLnBrk="1" hangingPunct="1"/>
              <a:t>21</a:t>
            </a:fld>
            <a:endParaRPr lang="en-ZA"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a16="http://schemas.microsoft.com/office/drawing/2014/main" id="{CFCA73D6-AA93-4389-BCD7-627240908C7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a:extLst>
              <a:ext uri="{FF2B5EF4-FFF2-40B4-BE49-F238E27FC236}">
                <a16:creationId xmlns:a16="http://schemas.microsoft.com/office/drawing/2014/main" id="{5B4C109E-7379-492B-B579-0A84001AC94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B40B0CF7-6EEF-4E1D-AC4D-569F72A5AA9D}"/>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60810969-6189-4367-BE96-A09C7926DFAD}" type="slidenum">
              <a:rPr lang="en-ZA" altLang="en-US"/>
              <a:pPr eaLnBrk="1" hangingPunct="1"/>
              <a:t>22</a:t>
            </a:fld>
            <a:endParaRPr lang="en-ZA"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B45F496A-F1A2-4FB6-A250-82AC4CE145E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a:extLst>
              <a:ext uri="{FF2B5EF4-FFF2-40B4-BE49-F238E27FC236}">
                <a16:creationId xmlns:a16="http://schemas.microsoft.com/office/drawing/2014/main" id="{86EE9DB7-5059-4EF4-99E4-0B1A1C5CD0C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D1D5FB60-4674-4DA4-895C-6E01F774DF81}"/>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A9F173F8-D2C4-4A86-9FEC-6B8E844CF229}" type="slidenum">
              <a:rPr lang="en-ZA" altLang="en-US"/>
              <a:pPr eaLnBrk="1" hangingPunct="1"/>
              <a:t>23</a:t>
            </a:fld>
            <a:endParaRPr lang="en-ZA"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id="{002DFCD8-21B6-4570-9FC2-0530EDD3E5A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a:extLst>
              <a:ext uri="{FF2B5EF4-FFF2-40B4-BE49-F238E27FC236}">
                <a16:creationId xmlns:a16="http://schemas.microsoft.com/office/drawing/2014/main" id="{CA039A63-DC15-4AFD-B862-E27223DA005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330C86D2-31A2-4510-943C-5123B49D82D1}"/>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B5AFCC98-1196-4350-BEA7-4D6B88AC6C53}" type="slidenum">
              <a:rPr lang="en-ZA" altLang="en-US"/>
              <a:pPr eaLnBrk="1" hangingPunct="1"/>
              <a:t>24</a:t>
            </a:fld>
            <a:endParaRPr lang="en-ZA"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a:extLst>
              <a:ext uri="{FF2B5EF4-FFF2-40B4-BE49-F238E27FC236}">
                <a16:creationId xmlns:a16="http://schemas.microsoft.com/office/drawing/2014/main" id="{9E40001E-0948-4ED9-B65F-5DA9308224B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a:extLst>
              <a:ext uri="{FF2B5EF4-FFF2-40B4-BE49-F238E27FC236}">
                <a16:creationId xmlns:a16="http://schemas.microsoft.com/office/drawing/2014/main" id="{CE5BBFE8-1C66-4730-B168-CCAA61B4699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274ED089-09A7-4B24-B69E-CB803D6ACA36}"/>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46D1926F-4EC4-4936-857D-7E04FFE8F82C}" type="slidenum">
              <a:rPr lang="en-ZA" altLang="en-US"/>
              <a:pPr eaLnBrk="1" hangingPunct="1"/>
              <a:t>25</a:t>
            </a:fld>
            <a:endParaRPr lang="en-ZA"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7F61E5D7-CC1F-4495-9BE2-33BD2EC3434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a:extLst>
              <a:ext uri="{FF2B5EF4-FFF2-40B4-BE49-F238E27FC236}">
                <a16:creationId xmlns:a16="http://schemas.microsoft.com/office/drawing/2014/main" id="{104DF4DE-2EE2-41CE-8BCE-AFE58F7EBEB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A1922939-5181-4955-875F-2F1B90F470BA}"/>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3C50C775-8A0E-4142-8565-B0B6B6E54BE7}" type="slidenum">
              <a:rPr lang="en-ZA" altLang="en-US"/>
              <a:pPr eaLnBrk="1" hangingPunct="1"/>
              <a:t>26</a:t>
            </a:fld>
            <a:endParaRPr lang="en-ZA"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a:extLst>
              <a:ext uri="{FF2B5EF4-FFF2-40B4-BE49-F238E27FC236}">
                <a16:creationId xmlns:a16="http://schemas.microsoft.com/office/drawing/2014/main" id="{2246FF19-CFD1-444F-B8F9-340348A1B27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a:extLst>
              <a:ext uri="{FF2B5EF4-FFF2-40B4-BE49-F238E27FC236}">
                <a16:creationId xmlns:a16="http://schemas.microsoft.com/office/drawing/2014/main" id="{1730ACA7-DA83-4B85-9F0A-7A539FE2C8A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42F531CB-334C-4FF3-A8F9-0C3C8550F3CD}"/>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707E1AD5-EA6E-434C-92F4-2D7230A7775C}" type="slidenum">
              <a:rPr lang="en-ZA" altLang="en-US"/>
              <a:pPr eaLnBrk="1" hangingPunct="1"/>
              <a:t>27</a:t>
            </a:fld>
            <a:endParaRPr lang="en-ZA"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a:extLst>
              <a:ext uri="{FF2B5EF4-FFF2-40B4-BE49-F238E27FC236}">
                <a16:creationId xmlns:a16="http://schemas.microsoft.com/office/drawing/2014/main" id="{C64C0246-BB42-4711-A43E-E7D646099C5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a:extLst>
              <a:ext uri="{FF2B5EF4-FFF2-40B4-BE49-F238E27FC236}">
                <a16:creationId xmlns:a16="http://schemas.microsoft.com/office/drawing/2014/main" id="{229F6A7A-F8E1-4A73-BF8D-EE3E6461AAB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0F498435-FDDE-4973-8C50-1804C892AEE9}"/>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8E2ACE12-462B-4F13-9AD8-7AC68FA0D0E5}" type="slidenum">
              <a:rPr lang="en-ZA" altLang="en-US"/>
              <a:pPr eaLnBrk="1" hangingPunct="1"/>
              <a:t>28</a:t>
            </a:fld>
            <a:endParaRPr lang="en-ZA"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a:extLst>
              <a:ext uri="{FF2B5EF4-FFF2-40B4-BE49-F238E27FC236}">
                <a16:creationId xmlns:a16="http://schemas.microsoft.com/office/drawing/2014/main" id="{5B5E30F5-2114-4382-88D9-9BDF11E6EFE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a:extLst>
              <a:ext uri="{FF2B5EF4-FFF2-40B4-BE49-F238E27FC236}">
                <a16:creationId xmlns:a16="http://schemas.microsoft.com/office/drawing/2014/main" id="{E051911F-2C3C-419E-B870-D10F3420201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4F1C793B-CB26-4495-B017-03A3198AD088}"/>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FF71AB9C-48F5-4487-AE5C-150139089A39}" type="slidenum">
              <a:rPr lang="en-ZA" altLang="en-US"/>
              <a:pPr eaLnBrk="1" hangingPunct="1"/>
              <a:t>29</a:t>
            </a:fld>
            <a:endParaRPr lang="en-ZA"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a:extLst>
              <a:ext uri="{FF2B5EF4-FFF2-40B4-BE49-F238E27FC236}">
                <a16:creationId xmlns:a16="http://schemas.microsoft.com/office/drawing/2014/main" id="{AC222B16-3D2B-4BBD-BF2C-25336943862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a:extLst>
              <a:ext uri="{FF2B5EF4-FFF2-40B4-BE49-F238E27FC236}">
                <a16:creationId xmlns:a16="http://schemas.microsoft.com/office/drawing/2014/main" id="{970042D5-745D-46F9-8FBD-72E2C65C3B9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2B06F69D-801E-4789-B159-CDFC72C9C710}"/>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5456A842-E256-4663-A032-017835D12DDF}" type="slidenum">
              <a:rPr lang="en-ZA" altLang="en-US"/>
              <a:pPr eaLnBrk="1" hangingPunct="1"/>
              <a:t>30</a:t>
            </a:fld>
            <a:endParaRPr lang="en-ZA"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id="{A482B4D5-50C9-429A-9ECD-B1BCAB6C29A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a:extLst>
              <a:ext uri="{FF2B5EF4-FFF2-40B4-BE49-F238E27FC236}">
                <a16:creationId xmlns:a16="http://schemas.microsoft.com/office/drawing/2014/main" id="{6E48C2A4-88D7-455E-B7D6-0B55DF33243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A5EDFC50-92CB-4A8B-BB90-C9A646A5274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2F2E8A28-D3A8-49C4-B3D8-36EA89B73556}" type="slidenum">
              <a:rPr lang="en-ZA" altLang="en-US"/>
              <a:pPr eaLnBrk="1" hangingPunct="1"/>
              <a:t>31</a:t>
            </a:fld>
            <a:endParaRPr lang="en-ZA"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B5302FFE-6F62-4491-9C89-10210F67C74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9DB645D4-AD0B-49AC-88FB-28DCECE3F97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92D0E90E-8C22-4F47-8A8C-5B4A4C3D1C3D}"/>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7907CFC9-FF0A-4761-960E-2A9E4C529389}" type="slidenum">
              <a:rPr lang="en-ZA" altLang="en-US"/>
              <a:pPr eaLnBrk="1" hangingPunct="1"/>
              <a:t>32</a:t>
            </a:fld>
            <a:endParaRPr lang="en-ZA"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94BCFDDC-EC26-4EA3-9476-5BC348DE26E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a:extLst>
              <a:ext uri="{FF2B5EF4-FFF2-40B4-BE49-F238E27FC236}">
                <a16:creationId xmlns:a16="http://schemas.microsoft.com/office/drawing/2014/main" id="{44C6D0BE-317C-4C6F-9C54-929E13C28E5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04355E30-88C5-4ECA-93D1-E4FBDAF97B7E}"/>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A13AFD13-108C-4756-A3E6-FB664F5414FC}" type="slidenum">
              <a:rPr lang="en-ZA" altLang="en-US"/>
              <a:pPr eaLnBrk="1" hangingPunct="1"/>
              <a:t>33</a:t>
            </a:fld>
            <a:endParaRPr lang="en-ZA"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135192AF-E91F-49A5-A472-40CFDBEF4B1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D2D70A02-75E4-41CA-B0A9-126C1E8CCBF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ZA" altLang="en-US"/>
          </a:p>
        </p:txBody>
      </p:sp>
      <p:sp>
        <p:nvSpPr>
          <p:cNvPr id="22532" name="Slide Number Placeholder 3">
            <a:extLst>
              <a:ext uri="{FF2B5EF4-FFF2-40B4-BE49-F238E27FC236}">
                <a16:creationId xmlns:a16="http://schemas.microsoft.com/office/drawing/2014/main" id="{96806454-CAAB-43D9-91B7-F68EACBB678F}"/>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35D0C1CD-8D79-45AC-A9C1-895684245303}" type="slidenum">
              <a:rPr lang="en-ZA" altLang="en-US"/>
              <a:pPr eaLnBrk="1" hangingPunct="1"/>
              <a:t>34</a:t>
            </a:fld>
            <a:endParaRPr lang="en-ZA"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Z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ZA"/>
          </a:p>
        </p:txBody>
      </p:sp>
      <p:sp>
        <p:nvSpPr>
          <p:cNvPr id="4" name="Date Placeholder 3">
            <a:extLst>
              <a:ext uri="{FF2B5EF4-FFF2-40B4-BE49-F238E27FC236}">
                <a16:creationId xmlns:a16="http://schemas.microsoft.com/office/drawing/2014/main" id="{F6AC7B42-4E15-4025-94A5-8CFB59C3C7AB}"/>
              </a:ext>
            </a:extLst>
          </p:cNvPr>
          <p:cNvSpPr>
            <a:spLocks noGrp="1"/>
          </p:cNvSpPr>
          <p:nvPr>
            <p:ph type="dt" sz="half" idx="10"/>
          </p:nvPr>
        </p:nvSpPr>
        <p:spPr/>
        <p:txBody>
          <a:bodyPr/>
          <a:lstStyle>
            <a:lvl1pPr>
              <a:defRPr/>
            </a:lvl1pPr>
          </a:lstStyle>
          <a:p>
            <a:pPr>
              <a:defRPr/>
            </a:pPr>
            <a:fld id="{4E300C96-DA48-4805-B79A-149161A438E1}" type="datetime1">
              <a:rPr lang="en-ZA"/>
              <a:pPr>
                <a:defRPr/>
              </a:pPr>
              <a:t>2021/05/05</a:t>
            </a:fld>
            <a:endParaRPr lang="en-ZA"/>
          </a:p>
        </p:txBody>
      </p:sp>
      <p:sp>
        <p:nvSpPr>
          <p:cNvPr id="5" name="Footer Placeholder 4">
            <a:extLst>
              <a:ext uri="{FF2B5EF4-FFF2-40B4-BE49-F238E27FC236}">
                <a16:creationId xmlns:a16="http://schemas.microsoft.com/office/drawing/2014/main" id="{793DF213-F7F4-4C2E-98F0-241E59DF466E}"/>
              </a:ext>
            </a:extLst>
          </p:cNvPr>
          <p:cNvSpPr>
            <a:spLocks noGrp="1"/>
          </p:cNvSpPr>
          <p:nvPr>
            <p:ph type="ftr" sz="quarter" idx="11"/>
          </p:nvPr>
        </p:nvSpPr>
        <p:spPr/>
        <p:txBody>
          <a:bodyPr/>
          <a:lstStyle>
            <a:lvl1pPr>
              <a:defRPr/>
            </a:lvl1pPr>
          </a:lstStyle>
          <a:p>
            <a:pPr>
              <a:defRPr/>
            </a:pPr>
            <a:endParaRPr lang="en-ZA"/>
          </a:p>
        </p:txBody>
      </p:sp>
      <p:sp>
        <p:nvSpPr>
          <p:cNvPr id="6" name="Slide Number Placeholder 5">
            <a:extLst>
              <a:ext uri="{FF2B5EF4-FFF2-40B4-BE49-F238E27FC236}">
                <a16:creationId xmlns:a16="http://schemas.microsoft.com/office/drawing/2014/main" id="{0A72D652-52E7-4F50-BE70-EC0366663D1E}"/>
              </a:ext>
            </a:extLst>
          </p:cNvPr>
          <p:cNvSpPr>
            <a:spLocks noGrp="1"/>
          </p:cNvSpPr>
          <p:nvPr>
            <p:ph type="sldNum" sz="quarter" idx="12"/>
          </p:nvPr>
        </p:nvSpPr>
        <p:spPr/>
        <p:txBody>
          <a:bodyPr/>
          <a:lstStyle>
            <a:lvl1pPr>
              <a:defRPr/>
            </a:lvl1pPr>
          </a:lstStyle>
          <a:p>
            <a:fld id="{85D278C2-AC94-4323-97ED-E144F76EA4D5}" type="slidenum">
              <a:rPr lang="en-ZA" altLang="en-US"/>
              <a:pPr/>
              <a:t>‹#›</a:t>
            </a:fld>
            <a:endParaRPr lang="en-ZA" altLang="en-US"/>
          </a:p>
        </p:txBody>
      </p:sp>
    </p:spTree>
    <p:extLst>
      <p:ext uri="{BB962C8B-B14F-4D97-AF65-F5344CB8AC3E}">
        <p14:creationId xmlns:p14="http://schemas.microsoft.com/office/powerpoint/2010/main" val="1045932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E26E77B2-8648-4818-9CBF-04A6CAEEE874}"/>
              </a:ext>
            </a:extLst>
          </p:cNvPr>
          <p:cNvSpPr>
            <a:spLocks noGrp="1"/>
          </p:cNvSpPr>
          <p:nvPr>
            <p:ph type="dt" sz="half" idx="10"/>
          </p:nvPr>
        </p:nvSpPr>
        <p:spPr/>
        <p:txBody>
          <a:bodyPr/>
          <a:lstStyle>
            <a:lvl1pPr>
              <a:defRPr/>
            </a:lvl1pPr>
          </a:lstStyle>
          <a:p>
            <a:pPr>
              <a:defRPr/>
            </a:pPr>
            <a:fld id="{0C46D9CF-F1E5-4E79-9444-87CC0A251F61}" type="datetime1">
              <a:rPr lang="en-ZA"/>
              <a:pPr>
                <a:defRPr/>
              </a:pPr>
              <a:t>2021/05/05</a:t>
            </a:fld>
            <a:endParaRPr lang="en-ZA"/>
          </a:p>
        </p:txBody>
      </p:sp>
      <p:sp>
        <p:nvSpPr>
          <p:cNvPr id="5" name="Footer Placeholder 4">
            <a:extLst>
              <a:ext uri="{FF2B5EF4-FFF2-40B4-BE49-F238E27FC236}">
                <a16:creationId xmlns:a16="http://schemas.microsoft.com/office/drawing/2014/main" id="{F9CEC432-97B4-4E7B-BBB3-C249F4336E96}"/>
              </a:ext>
            </a:extLst>
          </p:cNvPr>
          <p:cNvSpPr>
            <a:spLocks noGrp="1"/>
          </p:cNvSpPr>
          <p:nvPr>
            <p:ph type="ftr" sz="quarter" idx="11"/>
          </p:nvPr>
        </p:nvSpPr>
        <p:spPr/>
        <p:txBody>
          <a:bodyPr/>
          <a:lstStyle>
            <a:lvl1pPr>
              <a:defRPr/>
            </a:lvl1pPr>
          </a:lstStyle>
          <a:p>
            <a:pPr>
              <a:defRPr/>
            </a:pPr>
            <a:endParaRPr lang="en-ZA"/>
          </a:p>
        </p:txBody>
      </p:sp>
      <p:sp>
        <p:nvSpPr>
          <p:cNvPr id="6" name="Slide Number Placeholder 5">
            <a:extLst>
              <a:ext uri="{FF2B5EF4-FFF2-40B4-BE49-F238E27FC236}">
                <a16:creationId xmlns:a16="http://schemas.microsoft.com/office/drawing/2014/main" id="{E893ECE3-DD2A-4221-9CCA-D1E44BDB0FDE}"/>
              </a:ext>
            </a:extLst>
          </p:cNvPr>
          <p:cNvSpPr>
            <a:spLocks noGrp="1"/>
          </p:cNvSpPr>
          <p:nvPr>
            <p:ph type="sldNum" sz="quarter" idx="12"/>
          </p:nvPr>
        </p:nvSpPr>
        <p:spPr/>
        <p:txBody>
          <a:bodyPr/>
          <a:lstStyle>
            <a:lvl1pPr>
              <a:defRPr/>
            </a:lvl1pPr>
          </a:lstStyle>
          <a:p>
            <a:fld id="{624FD1D1-07C4-41EC-86CA-B4653757BEA4}" type="slidenum">
              <a:rPr lang="en-ZA" altLang="en-US"/>
              <a:pPr/>
              <a:t>‹#›</a:t>
            </a:fld>
            <a:endParaRPr lang="en-ZA" altLang="en-US"/>
          </a:p>
        </p:txBody>
      </p:sp>
    </p:spTree>
    <p:extLst>
      <p:ext uri="{BB962C8B-B14F-4D97-AF65-F5344CB8AC3E}">
        <p14:creationId xmlns:p14="http://schemas.microsoft.com/office/powerpoint/2010/main" val="11696962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E5C08CE-5960-4A33-9B19-475E061B96DB}"/>
              </a:ext>
            </a:extLst>
          </p:cNvPr>
          <p:cNvSpPr>
            <a:spLocks noGrp="1"/>
          </p:cNvSpPr>
          <p:nvPr>
            <p:ph type="dt" sz="half" idx="10"/>
          </p:nvPr>
        </p:nvSpPr>
        <p:spPr/>
        <p:txBody>
          <a:bodyPr/>
          <a:lstStyle>
            <a:lvl1pPr>
              <a:defRPr/>
            </a:lvl1pPr>
          </a:lstStyle>
          <a:p>
            <a:pPr>
              <a:defRPr/>
            </a:pPr>
            <a:fld id="{5BF68E3A-5BA5-4FD5-8E2D-1F2CD29C18E6}" type="datetime1">
              <a:rPr lang="en-ZA"/>
              <a:pPr>
                <a:defRPr/>
              </a:pPr>
              <a:t>2021/05/05</a:t>
            </a:fld>
            <a:endParaRPr lang="en-ZA"/>
          </a:p>
        </p:txBody>
      </p:sp>
      <p:sp>
        <p:nvSpPr>
          <p:cNvPr id="5" name="Footer Placeholder 4">
            <a:extLst>
              <a:ext uri="{FF2B5EF4-FFF2-40B4-BE49-F238E27FC236}">
                <a16:creationId xmlns:a16="http://schemas.microsoft.com/office/drawing/2014/main" id="{90444998-7DEF-4946-A9EB-7B276F8EACE8}"/>
              </a:ext>
            </a:extLst>
          </p:cNvPr>
          <p:cNvSpPr>
            <a:spLocks noGrp="1"/>
          </p:cNvSpPr>
          <p:nvPr>
            <p:ph type="ftr" sz="quarter" idx="11"/>
          </p:nvPr>
        </p:nvSpPr>
        <p:spPr/>
        <p:txBody>
          <a:bodyPr/>
          <a:lstStyle>
            <a:lvl1pPr>
              <a:defRPr/>
            </a:lvl1pPr>
          </a:lstStyle>
          <a:p>
            <a:pPr>
              <a:defRPr/>
            </a:pPr>
            <a:endParaRPr lang="en-ZA"/>
          </a:p>
        </p:txBody>
      </p:sp>
      <p:sp>
        <p:nvSpPr>
          <p:cNvPr id="6" name="Slide Number Placeholder 5">
            <a:extLst>
              <a:ext uri="{FF2B5EF4-FFF2-40B4-BE49-F238E27FC236}">
                <a16:creationId xmlns:a16="http://schemas.microsoft.com/office/drawing/2014/main" id="{4024C6BC-D31A-4E1C-9381-5297ECAC698D}"/>
              </a:ext>
            </a:extLst>
          </p:cNvPr>
          <p:cNvSpPr>
            <a:spLocks noGrp="1"/>
          </p:cNvSpPr>
          <p:nvPr>
            <p:ph type="sldNum" sz="quarter" idx="12"/>
          </p:nvPr>
        </p:nvSpPr>
        <p:spPr/>
        <p:txBody>
          <a:bodyPr/>
          <a:lstStyle>
            <a:lvl1pPr>
              <a:defRPr/>
            </a:lvl1pPr>
          </a:lstStyle>
          <a:p>
            <a:fld id="{B5F29C27-FFCE-4165-A9B0-FEDB59AC5551}" type="slidenum">
              <a:rPr lang="en-ZA" altLang="en-US"/>
              <a:pPr/>
              <a:t>‹#›</a:t>
            </a:fld>
            <a:endParaRPr lang="en-ZA" altLang="en-US"/>
          </a:p>
        </p:txBody>
      </p:sp>
    </p:spTree>
    <p:extLst>
      <p:ext uri="{BB962C8B-B14F-4D97-AF65-F5344CB8AC3E}">
        <p14:creationId xmlns:p14="http://schemas.microsoft.com/office/powerpoint/2010/main" val="30817376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Date Placeholder 3">
            <a:extLst>
              <a:ext uri="{FF2B5EF4-FFF2-40B4-BE49-F238E27FC236}">
                <a16:creationId xmlns:a16="http://schemas.microsoft.com/office/drawing/2014/main" id="{8C22B46E-2165-4490-BDD0-5B98FDE7ABF7}"/>
              </a:ext>
            </a:extLst>
          </p:cNvPr>
          <p:cNvSpPr>
            <a:spLocks noGrp="1"/>
          </p:cNvSpPr>
          <p:nvPr>
            <p:ph type="dt" sz="half" idx="10"/>
          </p:nvPr>
        </p:nvSpPr>
        <p:spPr/>
        <p:txBody>
          <a:bodyPr/>
          <a:lstStyle>
            <a:lvl1pPr>
              <a:defRPr/>
            </a:lvl1pPr>
          </a:lstStyle>
          <a:p>
            <a:pPr>
              <a:defRPr/>
            </a:pPr>
            <a:fld id="{3F523595-5303-4F27-9D20-67492FAAB316}" type="datetime1">
              <a:rPr lang="en-ZA"/>
              <a:pPr>
                <a:defRPr/>
              </a:pPr>
              <a:t>2021/05/05</a:t>
            </a:fld>
            <a:endParaRPr lang="en-ZA"/>
          </a:p>
        </p:txBody>
      </p:sp>
      <p:sp>
        <p:nvSpPr>
          <p:cNvPr id="6" name="Footer Placeholder 4">
            <a:extLst>
              <a:ext uri="{FF2B5EF4-FFF2-40B4-BE49-F238E27FC236}">
                <a16:creationId xmlns:a16="http://schemas.microsoft.com/office/drawing/2014/main" id="{ADD17CB9-572B-4824-B823-556CC16E3E9B}"/>
              </a:ext>
            </a:extLst>
          </p:cNvPr>
          <p:cNvSpPr>
            <a:spLocks noGrp="1"/>
          </p:cNvSpPr>
          <p:nvPr>
            <p:ph type="ftr" sz="quarter" idx="11"/>
          </p:nvPr>
        </p:nvSpPr>
        <p:spPr/>
        <p:txBody>
          <a:bodyPr/>
          <a:lstStyle>
            <a:lvl1pPr>
              <a:defRPr/>
            </a:lvl1pPr>
          </a:lstStyle>
          <a:p>
            <a:pPr>
              <a:defRPr/>
            </a:pPr>
            <a:endParaRPr lang="en-ZA"/>
          </a:p>
        </p:txBody>
      </p:sp>
      <p:sp>
        <p:nvSpPr>
          <p:cNvPr id="7" name="Slide Number Placeholder 5">
            <a:extLst>
              <a:ext uri="{FF2B5EF4-FFF2-40B4-BE49-F238E27FC236}">
                <a16:creationId xmlns:a16="http://schemas.microsoft.com/office/drawing/2014/main" id="{A3F113DC-1CFF-4047-8AA0-8085B8786572}"/>
              </a:ext>
            </a:extLst>
          </p:cNvPr>
          <p:cNvSpPr>
            <a:spLocks noGrp="1"/>
          </p:cNvSpPr>
          <p:nvPr>
            <p:ph type="sldNum" sz="quarter" idx="12"/>
          </p:nvPr>
        </p:nvSpPr>
        <p:spPr/>
        <p:txBody>
          <a:bodyPr/>
          <a:lstStyle>
            <a:lvl1pPr>
              <a:defRPr/>
            </a:lvl1pPr>
          </a:lstStyle>
          <a:p>
            <a:fld id="{B29BAD2F-D092-4A64-AC92-12280BF1BC2A}" type="slidenum">
              <a:rPr lang="en-ZA" altLang="en-US"/>
              <a:pPr/>
              <a:t>‹#›</a:t>
            </a:fld>
            <a:endParaRPr lang="en-ZA" altLang="en-US"/>
          </a:p>
        </p:txBody>
      </p:sp>
    </p:spTree>
    <p:extLst>
      <p:ext uri="{BB962C8B-B14F-4D97-AF65-F5344CB8AC3E}">
        <p14:creationId xmlns:p14="http://schemas.microsoft.com/office/powerpoint/2010/main" val="293122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7" name="Date Placeholder 3">
            <a:extLst>
              <a:ext uri="{FF2B5EF4-FFF2-40B4-BE49-F238E27FC236}">
                <a16:creationId xmlns:a16="http://schemas.microsoft.com/office/drawing/2014/main" id="{A9A94058-6E91-4606-A7D1-059524856B23}"/>
              </a:ext>
            </a:extLst>
          </p:cNvPr>
          <p:cNvSpPr>
            <a:spLocks noGrp="1"/>
          </p:cNvSpPr>
          <p:nvPr>
            <p:ph type="dt" sz="half" idx="10"/>
          </p:nvPr>
        </p:nvSpPr>
        <p:spPr/>
        <p:txBody>
          <a:bodyPr/>
          <a:lstStyle>
            <a:lvl1pPr>
              <a:defRPr/>
            </a:lvl1pPr>
          </a:lstStyle>
          <a:p>
            <a:pPr>
              <a:defRPr/>
            </a:pPr>
            <a:fld id="{AE28F1BC-72C5-40EE-955F-0B4F4BF2F084}" type="datetime1">
              <a:rPr lang="en-ZA"/>
              <a:pPr>
                <a:defRPr/>
              </a:pPr>
              <a:t>2021/05/05</a:t>
            </a:fld>
            <a:endParaRPr lang="en-ZA"/>
          </a:p>
        </p:txBody>
      </p:sp>
      <p:sp>
        <p:nvSpPr>
          <p:cNvPr id="8" name="Footer Placeholder 4">
            <a:extLst>
              <a:ext uri="{FF2B5EF4-FFF2-40B4-BE49-F238E27FC236}">
                <a16:creationId xmlns:a16="http://schemas.microsoft.com/office/drawing/2014/main" id="{1F1F071D-7912-4290-852D-6C7A33F806E5}"/>
              </a:ext>
            </a:extLst>
          </p:cNvPr>
          <p:cNvSpPr>
            <a:spLocks noGrp="1"/>
          </p:cNvSpPr>
          <p:nvPr>
            <p:ph type="ftr" sz="quarter" idx="11"/>
          </p:nvPr>
        </p:nvSpPr>
        <p:spPr/>
        <p:txBody>
          <a:bodyPr/>
          <a:lstStyle>
            <a:lvl1pPr>
              <a:defRPr/>
            </a:lvl1pPr>
          </a:lstStyle>
          <a:p>
            <a:pPr>
              <a:defRPr/>
            </a:pPr>
            <a:endParaRPr lang="en-ZA"/>
          </a:p>
        </p:txBody>
      </p:sp>
      <p:sp>
        <p:nvSpPr>
          <p:cNvPr id="9" name="Slide Number Placeholder 5">
            <a:extLst>
              <a:ext uri="{FF2B5EF4-FFF2-40B4-BE49-F238E27FC236}">
                <a16:creationId xmlns:a16="http://schemas.microsoft.com/office/drawing/2014/main" id="{7ABCA038-284C-4C52-9CCA-DEB2A19A3484}"/>
              </a:ext>
            </a:extLst>
          </p:cNvPr>
          <p:cNvSpPr>
            <a:spLocks noGrp="1"/>
          </p:cNvSpPr>
          <p:nvPr>
            <p:ph type="sldNum" sz="quarter" idx="12"/>
          </p:nvPr>
        </p:nvSpPr>
        <p:spPr/>
        <p:txBody>
          <a:bodyPr/>
          <a:lstStyle>
            <a:lvl1pPr>
              <a:defRPr/>
            </a:lvl1pPr>
          </a:lstStyle>
          <a:p>
            <a:fld id="{B38701D3-9D75-46E0-98F7-A1DA5D182D9C}" type="slidenum">
              <a:rPr lang="en-ZA" altLang="en-US"/>
              <a:pPr/>
              <a:t>‹#›</a:t>
            </a:fld>
            <a:endParaRPr lang="en-ZA" altLang="en-US"/>
          </a:p>
        </p:txBody>
      </p:sp>
    </p:spTree>
    <p:extLst>
      <p:ext uri="{BB962C8B-B14F-4D97-AF65-F5344CB8AC3E}">
        <p14:creationId xmlns:p14="http://schemas.microsoft.com/office/powerpoint/2010/main" val="15634604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Date Placeholder 3">
            <a:extLst>
              <a:ext uri="{FF2B5EF4-FFF2-40B4-BE49-F238E27FC236}">
                <a16:creationId xmlns:a16="http://schemas.microsoft.com/office/drawing/2014/main" id="{69D2A971-592F-4D22-9294-F3E36D40C25D}"/>
              </a:ext>
            </a:extLst>
          </p:cNvPr>
          <p:cNvSpPr>
            <a:spLocks noGrp="1"/>
          </p:cNvSpPr>
          <p:nvPr>
            <p:ph type="dt" sz="half" idx="10"/>
          </p:nvPr>
        </p:nvSpPr>
        <p:spPr/>
        <p:txBody>
          <a:bodyPr/>
          <a:lstStyle>
            <a:lvl1pPr>
              <a:defRPr/>
            </a:lvl1pPr>
          </a:lstStyle>
          <a:p>
            <a:pPr>
              <a:defRPr/>
            </a:pPr>
            <a:fld id="{2B2568F3-A248-42D2-9092-F1CD262CE779}" type="datetime1">
              <a:rPr lang="en-ZA"/>
              <a:pPr>
                <a:defRPr/>
              </a:pPr>
              <a:t>2021/05/05</a:t>
            </a:fld>
            <a:endParaRPr lang="en-ZA"/>
          </a:p>
        </p:txBody>
      </p:sp>
      <p:sp>
        <p:nvSpPr>
          <p:cNvPr id="4" name="Footer Placeholder 4">
            <a:extLst>
              <a:ext uri="{FF2B5EF4-FFF2-40B4-BE49-F238E27FC236}">
                <a16:creationId xmlns:a16="http://schemas.microsoft.com/office/drawing/2014/main" id="{DFC6F05E-0540-45D9-A064-02844E2B8D41}"/>
              </a:ext>
            </a:extLst>
          </p:cNvPr>
          <p:cNvSpPr>
            <a:spLocks noGrp="1"/>
          </p:cNvSpPr>
          <p:nvPr>
            <p:ph type="ftr" sz="quarter" idx="11"/>
          </p:nvPr>
        </p:nvSpPr>
        <p:spPr/>
        <p:txBody>
          <a:bodyPr/>
          <a:lstStyle>
            <a:lvl1pPr>
              <a:defRPr/>
            </a:lvl1pPr>
          </a:lstStyle>
          <a:p>
            <a:pPr>
              <a:defRPr/>
            </a:pPr>
            <a:endParaRPr lang="en-ZA"/>
          </a:p>
        </p:txBody>
      </p:sp>
      <p:sp>
        <p:nvSpPr>
          <p:cNvPr id="5" name="Slide Number Placeholder 5">
            <a:extLst>
              <a:ext uri="{FF2B5EF4-FFF2-40B4-BE49-F238E27FC236}">
                <a16:creationId xmlns:a16="http://schemas.microsoft.com/office/drawing/2014/main" id="{D2C4BFDF-E3EB-4737-A374-0D9491AB6529}"/>
              </a:ext>
            </a:extLst>
          </p:cNvPr>
          <p:cNvSpPr>
            <a:spLocks noGrp="1"/>
          </p:cNvSpPr>
          <p:nvPr>
            <p:ph type="sldNum" sz="quarter" idx="12"/>
          </p:nvPr>
        </p:nvSpPr>
        <p:spPr/>
        <p:txBody>
          <a:bodyPr/>
          <a:lstStyle>
            <a:lvl1pPr>
              <a:defRPr/>
            </a:lvl1pPr>
          </a:lstStyle>
          <a:p>
            <a:fld id="{9C2E2921-F86E-464A-BE3E-D621ADA29A4A}" type="slidenum">
              <a:rPr lang="en-ZA" altLang="en-US"/>
              <a:pPr/>
              <a:t>‹#›</a:t>
            </a:fld>
            <a:endParaRPr lang="en-ZA" altLang="en-US"/>
          </a:p>
        </p:txBody>
      </p:sp>
    </p:spTree>
    <p:extLst>
      <p:ext uri="{BB962C8B-B14F-4D97-AF65-F5344CB8AC3E}">
        <p14:creationId xmlns:p14="http://schemas.microsoft.com/office/powerpoint/2010/main" val="1598343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FD24787-52FF-4A26-8CDF-5E3BE5BB05A9}"/>
              </a:ext>
            </a:extLst>
          </p:cNvPr>
          <p:cNvSpPr>
            <a:spLocks noGrp="1"/>
          </p:cNvSpPr>
          <p:nvPr>
            <p:ph type="dt" sz="half" idx="10"/>
          </p:nvPr>
        </p:nvSpPr>
        <p:spPr/>
        <p:txBody>
          <a:bodyPr/>
          <a:lstStyle>
            <a:lvl1pPr>
              <a:defRPr/>
            </a:lvl1pPr>
          </a:lstStyle>
          <a:p>
            <a:pPr>
              <a:defRPr/>
            </a:pPr>
            <a:fld id="{1BD81E36-E0DE-4C7D-B46B-2F8E905777C5}" type="datetime1">
              <a:rPr lang="en-ZA"/>
              <a:pPr>
                <a:defRPr/>
              </a:pPr>
              <a:t>2021/05/05</a:t>
            </a:fld>
            <a:endParaRPr lang="en-ZA"/>
          </a:p>
        </p:txBody>
      </p:sp>
      <p:sp>
        <p:nvSpPr>
          <p:cNvPr id="3" name="Footer Placeholder 4">
            <a:extLst>
              <a:ext uri="{FF2B5EF4-FFF2-40B4-BE49-F238E27FC236}">
                <a16:creationId xmlns:a16="http://schemas.microsoft.com/office/drawing/2014/main" id="{208570CB-A5E4-4FBA-8E90-0428730D694E}"/>
              </a:ext>
            </a:extLst>
          </p:cNvPr>
          <p:cNvSpPr>
            <a:spLocks noGrp="1"/>
          </p:cNvSpPr>
          <p:nvPr>
            <p:ph type="ftr" sz="quarter" idx="11"/>
          </p:nvPr>
        </p:nvSpPr>
        <p:spPr/>
        <p:txBody>
          <a:bodyPr/>
          <a:lstStyle>
            <a:lvl1pPr>
              <a:defRPr/>
            </a:lvl1pPr>
          </a:lstStyle>
          <a:p>
            <a:pPr>
              <a:defRPr/>
            </a:pPr>
            <a:endParaRPr lang="en-ZA"/>
          </a:p>
        </p:txBody>
      </p:sp>
      <p:sp>
        <p:nvSpPr>
          <p:cNvPr id="4" name="Slide Number Placeholder 5">
            <a:extLst>
              <a:ext uri="{FF2B5EF4-FFF2-40B4-BE49-F238E27FC236}">
                <a16:creationId xmlns:a16="http://schemas.microsoft.com/office/drawing/2014/main" id="{97BDAAE8-4C27-4434-A78C-85BAD373FE8F}"/>
              </a:ext>
            </a:extLst>
          </p:cNvPr>
          <p:cNvSpPr>
            <a:spLocks noGrp="1"/>
          </p:cNvSpPr>
          <p:nvPr>
            <p:ph type="sldNum" sz="quarter" idx="12"/>
          </p:nvPr>
        </p:nvSpPr>
        <p:spPr/>
        <p:txBody>
          <a:bodyPr/>
          <a:lstStyle>
            <a:lvl1pPr>
              <a:defRPr/>
            </a:lvl1pPr>
          </a:lstStyle>
          <a:p>
            <a:fld id="{12C4DD5C-4B04-4728-8E1E-1A67A37A3736}" type="slidenum">
              <a:rPr lang="en-ZA" altLang="en-US"/>
              <a:pPr/>
              <a:t>‹#›</a:t>
            </a:fld>
            <a:endParaRPr lang="en-ZA" altLang="en-US"/>
          </a:p>
        </p:txBody>
      </p:sp>
    </p:spTree>
    <p:extLst>
      <p:ext uri="{BB962C8B-B14F-4D97-AF65-F5344CB8AC3E}">
        <p14:creationId xmlns:p14="http://schemas.microsoft.com/office/powerpoint/2010/main" val="28658558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1CB60D4B-6B19-48AB-BF9B-6CD563FC856A}"/>
              </a:ext>
            </a:extLst>
          </p:cNvPr>
          <p:cNvSpPr>
            <a:spLocks noGrp="1"/>
          </p:cNvSpPr>
          <p:nvPr>
            <p:ph type="dt" sz="half" idx="10"/>
          </p:nvPr>
        </p:nvSpPr>
        <p:spPr/>
        <p:txBody>
          <a:bodyPr/>
          <a:lstStyle>
            <a:lvl1pPr>
              <a:defRPr/>
            </a:lvl1pPr>
          </a:lstStyle>
          <a:p>
            <a:pPr>
              <a:defRPr/>
            </a:pPr>
            <a:fld id="{43DB0CC2-1B15-4183-BDBD-594C21DE9865}" type="datetime1">
              <a:rPr lang="en-ZA"/>
              <a:pPr>
                <a:defRPr/>
              </a:pPr>
              <a:t>2021/05/05</a:t>
            </a:fld>
            <a:endParaRPr lang="en-ZA"/>
          </a:p>
        </p:txBody>
      </p:sp>
      <p:sp>
        <p:nvSpPr>
          <p:cNvPr id="6" name="Footer Placeholder 4">
            <a:extLst>
              <a:ext uri="{FF2B5EF4-FFF2-40B4-BE49-F238E27FC236}">
                <a16:creationId xmlns:a16="http://schemas.microsoft.com/office/drawing/2014/main" id="{A155DF99-5B95-40CF-9576-4024EC43059D}"/>
              </a:ext>
            </a:extLst>
          </p:cNvPr>
          <p:cNvSpPr>
            <a:spLocks noGrp="1"/>
          </p:cNvSpPr>
          <p:nvPr>
            <p:ph type="ftr" sz="quarter" idx="11"/>
          </p:nvPr>
        </p:nvSpPr>
        <p:spPr/>
        <p:txBody>
          <a:bodyPr/>
          <a:lstStyle>
            <a:lvl1pPr>
              <a:defRPr/>
            </a:lvl1pPr>
          </a:lstStyle>
          <a:p>
            <a:pPr>
              <a:defRPr/>
            </a:pPr>
            <a:endParaRPr lang="en-ZA"/>
          </a:p>
        </p:txBody>
      </p:sp>
      <p:sp>
        <p:nvSpPr>
          <p:cNvPr id="7" name="Slide Number Placeholder 5">
            <a:extLst>
              <a:ext uri="{FF2B5EF4-FFF2-40B4-BE49-F238E27FC236}">
                <a16:creationId xmlns:a16="http://schemas.microsoft.com/office/drawing/2014/main" id="{05DD5F7D-CF1D-486B-9310-6064529B5B55}"/>
              </a:ext>
            </a:extLst>
          </p:cNvPr>
          <p:cNvSpPr>
            <a:spLocks noGrp="1"/>
          </p:cNvSpPr>
          <p:nvPr>
            <p:ph type="sldNum" sz="quarter" idx="12"/>
          </p:nvPr>
        </p:nvSpPr>
        <p:spPr/>
        <p:txBody>
          <a:bodyPr/>
          <a:lstStyle>
            <a:lvl1pPr>
              <a:defRPr/>
            </a:lvl1pPr>
          </a:lstStyle>
          <a:p>
            <a:fld id="{D5612475-065E-4DFC-96D9-0469C86D4D37}" type="slidenum">
              <a:rPr lang="en-ZA" altLang="en-US"/>
              <a:pPr/>
              <a:t>‹#›</a:t>
            </a:fld>
            <a:endParaRPr lang="en-ZA" altLang="en-US"/>
          </a:p>
        </p:txBody>
      </p:sp>
    </p:spTree>
    <p:extLst>
      <p:ext uri="{BB962C8B-B14F-4D97-AF65-F5344CB8AC3E}">
        <p14:creationId xmlns:p14="http://schemas.microsoft.com/office/powerpoint/2010/main" val="3440851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ZA"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13B873CA-2428-450D-9570-3E1BF9DE05B5}"/>
              </a:ext>
            </a:extLst>
          </p:cNvPr>
          <p:cNvSpPr>
            <a:spLocks noGrp="1"/>
          </p:cNvSpPr>
          <p:nvPr>
            <p:ph type="dt" sz="half" idx="10"/>
          </p:nvPr>
        </p:nvSpPr>
        <p:spPr/>
        <p:txBody>
          <a:bodyPr/>
          <a:lstStyle>
            <a:lvl1pPr>
              <a:defRPr/>
            </a:lvl1pPr>
          </a:lstStyle>
          <a:p>
            <a:pPr>
              <a:defRPr/>
            </a:pPr>
            <a:fld id="{A97FD060-F6FD-40B7-9EE5-5C8FB1E20DD6}" type="datetime1">
              <a:rPr lang="en-ZA"/>
              <a:pPr>
                <a:defRPr/>
              </a:pPr>
              <a:t>2021/05/05</a:t>
            </a:fld>
            <a:endParaRPr lang="en-ZA"/>
          </a:p>
        </p:txBody>
      </p:sp>
      <p:sp>
        <p:nvSpPr>
          <p:cNvPr id="6" name="Footer Placeholder 4">
            <a:extLst>
              <a:ext uri="{FF2B5EF4-FFF2-40B4-BE49-F238E27FC236}">
                <a16:creationId xmlns:a16="http://schemas.microsoft.com/office/drawing/2014/main" id="{3B3F199F-B7E5-4F31-BBBF-750EB798597C}"/>
              </a:ext>
            </a:extLst>
          </p:cNvPr>
          <p:cNvSpPr>
            <a:spLocks noGrp="1"/>
          </p:cNvSpPr>
          <p:nvPr>
            <p:ph type="ftr" sz="quarter" idx="11"/>
          </p:nvPr>
        </p:nvSpPr>
        <p:spPr/>
        <p:txBody>
          <a:bodyPr/>
          <a:lstStyle>
            <a:lvl1pPr>
              <a:defRPr/>
            </a:lvl1pPr>
          </a:lstStyle>
          <a:p>
            <a:pPr>
              <a:defRPr/>
            </a:pPr>
            <a:endParaRPr lang="en-ZA"/>
          </a:p>
        </p:txBody>
      </p:sp>
      <p:sp>
        <p:nvSpPr>
          <p:cNvPr id="7" name="Slide Number Placeholder 5">
            <a:extLst>
              <a:ext uri="{FF2B5EF4-FFF2-40B4-BE49-F238E27FC236}">
                <a16:creationId xmlns:a16="http://schemas.microsoft.com/office/drawing/2014/main" id="{D6688DBE-1035-4331-812B-46B8CEBEF7DD}"/>
              </a:ext>
            </a:extLst>
          </p:cNvPr>
          <p:cNvSpPr>
            <a:spLocks noGrp="1"/>
          </p:cNvSpPr>
          <p:nvPr>
            <p:ph type="sldNum" sz="quarter" idx="12"/>
          </p:nvPr>
        </p:nvSpPr>
        <p:spPr/>
        <p:txBody>
          <a:bodyPr/>
          <a:lstStyle>
            <a:lvl1pPr>
              <a:defRPr/>
            </a:lvl1pPr>
          </a:lstStyle>
          <a:p>
            <a:fld id="{1896AAB4-A108-4EBB-B04C-9F30D91B52C0}" type="slidenum">
              <a:rPr lang="en-ZA" altLang="en-US"/>
              <a:pPr/>
              <a:t>‹#›</a:t>
            </a:fld>
            <a:endParaRPr lang="en-ZA" altLang="en-US"/>
          </a:p>
        </p:txBody>
      </p:sp>
    </p:spTree>
    <p:extLst>
      <p:ext uri="{BB962C8B-B14F-4D97-AF65-F5344CB8AC3E}">
        <p14:creationId xmlns:p14="http://schemas.microsoft.com/office/powerpoint/2010/main" val="367250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2BEA6824-37F4-40B7-ADE9-57B5333FE5D4}"/>
              </a:ext>
            </a:extLst>
          </p:cNvPr>
          <p:cNvSpPr>
            <a:spLocks noGrp="1"/>
          </p:cNvSpPr>
          <p:nvPr>
            <p:ph type="dt" sz="half" idx="10"/>
          </p:nvPr>
        </p:nvSpPr>
        <p:spPr/>
        <p:txBody>
          <a:bodyPr/>
          <a:lstStyle>
            <a:lvl1pPr>
              <a:defRPr/>
            </a:lvl1pPr>
          </a:lstStyle>
          <a:p>
            <a:pPr>
              <a:defRPr/>
            </a:pPr>
            <a:fld id="{C3C93716-66F5-40E0-A8BB-F533FD67D907}" type="datetime1">
              <a:rPr lang="en-ZA"/>
              <a:pPr>
                <a:defRPr/>
              </a:pPr>
              <a:t>2021/05/05</a:t>
            </a:fld>
            <a:endParaRPr lang="en-ZA"/>
          </a:p>
        </p:txBody>
      </p:sp>
      <p:sp>
        <p:nvSpPr>
          <p:cNvPr id="5" name="Footer Placeholder 4">
            <a:extLst>
              <a:ext uri="{FF2B5EF4-FFF2-40B4-BE49-F238E27FC236}">
                <a16:creationId xmlns:a16="http://schemas.microsoft.com/office/drawing/2014/main" id="{E34EAA4D-70D6-4F19-B881-FE72583D99F0}"/>
              </a:ext>
            </a:extLst>
          </p:cNvPr>
          <p:cNvSpPr>
            <a:spLocks noGrp="1"/>
          </p:cNvSpPr>
          <p:nvPr>
            <p:ph type="ftr" sz="quarter" idx="11"/>
          </p:nvPr>
        </p:nvSpPr>
        <p:spPr/>
        <p:txBody>
          <a:bodyPr/>
          <a:lstStyle>
            <a:lvl1pPr>
              <a:defRPr/>
            </a:lvl1pPr>
          </a:lstStyle>
          <a:p>
            <a:pPr>
              <a:defRPr/>
            </a:pPr>
            <a:endParaRPr lang="en-ZA"/>
          </a:p>
        </p:txBody>
      </p:sp>
      <p:sp>
        <p:nvSpPr>
          <p:cNvPr id="6" name="Slide Number Placeholder 5">
            <a:extLst>
              <a:ext uri="{FF2B5EF4-FFF2-40B4-BE49-F238E27FC236}">
                <a16:creationId xmlns:a16="http://schemas.microsoft.com/office/drawing/2014/main" id="{CAC1A535-4B5C-41C7-AC1A-ED15ECFCB5C9}"/>
              </a:ext>
            </a:extLst>
          </p:cNvPr>
          <p:cNvSpPr>
            <a:spLocks noGrp="1"/>
          </p:cNvSpPr>
          <p:nvPr>
            <p:ph type="sldNum" sz="quarter" idx="12"/>
          </p:nvPr>
        </p:nvSpPr>
        <p:spPr/>
        <p:txBody>
          <a:bodyPr/>
          <a:lstStyle>
            <a:lvl1pPr>
              <a:defRPr/>
            </a:lvl1pPr>
          </a:lstStyle>
          <a:p>
            <a:fld id="{FECE1D77-6A36-4924-8A0A-0F017EBE44BF}" type="slidenum">
              <a:rPr lang="en-ZA" altLang="en-US"/>
              <a:pPr/>
              <a:t>‹#›</a:t>
            </a:fld>
            <a:endParaRPr lang="en-ZA" altLang="en-US"/>
          </a:p>
        </p:txBody>
      </p:sp>
    </p:spTree>
    <p:extLst>
      <p:ext uri="{BB962C8B-B14F-4D97-AF65-F5344CB8AC3E}">
        <p14:creationId xmlns:p14="http://schemas.microsoft.com/office/powerpoint/2010/main" val="1675535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4F6969D5-6789-48A5-9E05-65D2AED3E3FF}"/>
              </a:ext>
            </a:extLst>
          </p:cNvPr>
          <p:cNvSpPr>
            <a:spLocks noGrp="1"/>
          </p:cNvSpPr>
          <p:nvPr>
            <p:ph type="dt" sz="half" idx="10"/>
          </p:nvPr>
        </p:nvSpPr>
        <p:spPr/>
        <p:txBody>
          <a:bodyPr/>
          <a:lstStyle>
            <a:lvl1pPr>
              <a:defRPr/>
            </a:lvl1pPr>
          </a:lstStyle>
          <a:p>
            <a:pPr>
              <a:defRPr/>
            </a:pPr>
            <a:fld id="{E4A391CF-41C5-45F9-9C60-2624E15F63A1}" type="datetime1">
              <a:rPr lang="en-ZA"/>
              <a:pPr>
                <a:defRPr/>
              </a:pPr>
              <a:t>2021/05/05</a:t>
            </a:fld>
            <a:endParaRPr lang="en-ZA"/>
          </a:p>
        </p:txBody>
      </p:sp>
      <p:sp>
        <p:nvSpPr>
          <p:cNvPr id="5" name="Footer Placeholder 4">
            <a:extLst>
              <a:ext uri="{FF2B5EF4-FFF2-40B4-BE49-F238E27FC236}">
                <a16:creationId xmlns:a16="http://schemas.microsoft.com/office/drawing/2014/main" id="{4C5C0D11-E53F-42B3-8AA6-59C9A40D5E96}"/>
              </a:ext>
            </a:extLst>
          </p:cNvPr>
          <p:cNvSpPr>
            <a:spLocks noGrp="1"/>
          </p:cNvSpPr>
          <p:nvPr>
            <p:ph type="ftr" sz="quarter" idx="11"/>
          </p:nvPr>
        </p:nvSpPr>
        <p:spPr/>
        <p:txBody>
          <a:bodyPr/>
          <a:lstStyle>
            <a:lvl1pPr>
              <a:defRPr/>
            </a:lvl1pPr>
          </a:lstStyle>
          <a:p>
            <a:pPr>
              <a:defRPr/>
            </a:pPr>
            <a:endParaRPr lang="en-ZA"/>
          </a:p>
        </p:txBody>
      </p:sp>
      <p:sp>
        <p:nvSpPr>
          <p:cNvPr id="6" name="Slide Number Placeholder 5">
            <a:extLst>
              <a:ext uri="{FF2B5EF4-FFF2-40B4-BE49-F238E27FC236}">
                <a16:creationId xmlns:a16="http://schemas.microsoft.com/office/drawing/2014/main" id="{6102F59B-91AD-42A2-A33E-C6C57C0D3EB6}"/>
              </a:ext>
            </a:extLst>
          </p:cNvPr>
          <p:cNvSpPr>
            <a:spLocks noGrp="1"/>
          </p:cNvSpPr>
          <p:nvPr>
            <p:ph type="sldNum" sz="quarter" idx="12"/>
          </p:nvPr>
        </p:nvSpPr>
        <p:spPr/>
        <p:txBody>
          <a:bodyPr/>
          <a:lstStyle>
            <a:lvl1pPr>
              <a:defRPr/>
            </a:lvl1pPr>
          </a:lstStyle>
          <a:p>
            <a:fld id="{CAA5D4BB-1D94-42EF-881A-BF8CF1A5A67D}" type="slidenum">
              <a:rPr lang="en-ZA" altLang="en-US"/>
              <a:pPr/>
              <a:t>‹#›</a:t>
            </a:fld>
            <a:endParaRPr lang="en-ZA" altLang="en-US"/>
          </a:p>
        </p:txBody>
      </p:sp>
    </p:spTree>
    <p:extLst>
      <p:ext uri="{BB962C8B-B14F-4D97-AF65-F5344CB8AC3E}">
        <p14:creationId xmlns:p14="http://schemas.microsoft.com/office/powerpoint/2010/main" val="10920614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F687105-6B9F-4792-BA75-561DC243E246}"/>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ZA" altLang="en-US"/>
          </a:p>
        </p:txBody>
      </p:sp>
      <p:sp>
        <p:nvSpPr>
          <p:cNvPr id="1027" name="Text Placeholder 2">
            <a:extLst>
              <a:ext uri="{FF2B5EF4-FFF2-40B4-BE49-F238E27FC236}">
                <a16:creationId xmlns:a16="http://schemas.microsoft.com/office/drawing/2014/main" id="{34CBC205-EA24-49F1-8FA5-374A7A727A34}"/>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ZA" altLang="en-US"/>
          </a:p>
        </p:txBody>
      </p:sp>
      <p:sp>
        <p:nvSpPr>
          <p:cNvPr id="4" name="Date Placeholder 3">
            <a:extLst>
              <a:ext uri="{FF2B5EF4-FFF2-40B4-BE49-F238E27FC236}">
                <a16:creationId xmlns:a16="http://schemas.microsoft.com/office/drawing/2014/main" id="{68B616B3-9DDB-41EA-9F9C-9644DD475AAF}"/>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331B94D3-AAA9-482E-B6AE-70470BDD6B1D}" type="datetime1">
              <a:rPr lang="en-ZA"/>
              <a:pPr>
                <a:defRPr/>
              </a:pPr>
              <a:t>2021/05/05</a:t>
            </a:fld>
            <a:endParaRPr lang="en-ZA"/>
          </a:p>
        </p:txBody>
      </p:sp>
      <p:sp>
        <p:nvSpPr>
          <p:cNvPr id="5" name="Footer Placeholder 4">
            <a:extLst>
              <a:ext uri="{FF2B5EF4-FFF2-40B4-BE49-F238E27FC236}">
                <a16:creationId xmlns:a16="http://schemas.microsoft.com/office/drawing/2014/main" id="{7B6356B1-AD32-49F5-8363-771712D6048F}"/>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ZA"/>
          </a:p>
        </p:txBody>
      </p:sp>
      <p:sp>
        <p:nvSpPr>
          <p:cNvPr id="6" name="Slide Number Placeholder 5">
            <a:extLst>
              <a:ext uri="{FF2B5EF4-FFF2-40B4-BE49-F238E27FC236}">
                <a16:creationId xmlns:a16="http://schemas.microsoft.com/office/drawing/2014/main" id="{68FF8393-C4AA-4CF7-B7A9-04805D93CF94}"/>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4A1EDE05-3CE2-4C89-A61B-87EE26963EA5}" type="slidenum">
              <a:rPr lang="en-ZA" altLang="en-US"/>
              <a:pPr/>
              <a:t>‹#›</a:t>
            </a:fld>
            <a:endParaRPr lang="en-ZA"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6">
            <a:extLst>
              <a:ext uri="{FF2B5EF4-FFF2-40B4-BE49-F238E27FC236}">
                <a16:creationId xmlns:a16="http://schemas.microsoft.com/office/drawing/2014/main" id="{746B9996-3508-4E58-A0FA-0BE6C789DBF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3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A6A1B4C1-683A-485A-A08A-79B821103253}"/>
              </a:ext>
            </a:extLst>
          </p:cNvPr>
          <p:cNvSpPr/>
          <p:nvPr/>
        </p:nvSpPr>
        <p:spPr>
          <a:xfrm flipV="1">
            <a:off x="0" y="3284538"/>
            <a:ext cx="9144000" cy="1079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ZA"/>
          </a:p>
        </p:txBody>
      </p:sp>
      <p:pic>
        <p:nvPicPr>
          <p:cNvPr id="2052" name="Picture 9">
            <a:extLst>
              <a:ext uri="{FF2B5EF4-FFF2-40B4-BE49-F238E27FC236}">
                <a16:creationId xmlns:a16="http://schemas.microsoft.com/office/drawing/2014/main" id="{73FE23A1-C18E-40E9-B2F3-A8ECA2068456}"/>
              </a:ext>
            </a:extLst>
          </p:cNvPr>
          <p:cNvPicPr>
            <a:picLocks noChangeAspect="1"/>
          </p:cNvPicPr>
          <p:nvPr/>
        </p:nvPicPr>
        <p:blipFill>
          <a:blip r:embed="rId3">
            <a:extLst>
              <a:ext uri="{28A0092B-C50C-407E-A947-70E740481C1C}">
                <a14:useLocalDpi xmlns:a14="http://schemas.microsoft.com/office/drawing/2010/main" val="0"/>
              </a:ext>
            </a:extLst>
          </a:blip>
          <a:srcRect l="14925" t="1102" r="9088" b="-1102"/>
          <a:stretch>
            <a:fillRect/>
          </a:stretch>
        </p:blipFill>
        <p:spPr bwMode="auto">
          <a:xfrm>
            <a:off x="392113" y="115888"/>
            <a:ext cx="785495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11">
            <a:extLst>
              <a:ext uri="{FF2B5EF4-FFF2-40B4-BE49-F238E27FC236}">
                <a16:creationId xmlns:a16="http://schemas.microsoft.com/office/drawing/2014/main" id="{940B59EB-8E94-4937-8D4B-C6A856EC4DA3}"/>
              </a:ext>
            </a:extLst>
          </p:cNvPr>
          <p:cNvPicPr>
            <a:picLocks noChangeAspect="1"/>
          </p:cNvPicPr>
          <p:nvPr/>
        </p:nvPicPr>
        <p:blipFill>
          <a:blip r:embed="rId4">
            <a:extLst>
              <a:ext uri="{28A0092B-C50C-407E-A947-70E740481C1C}">
                <a14:useLocalDpi xmlns:a14="http://schemas.microsoft.com/office/drawing/2010/main" val="0"/>
              </a:ext>
            </a:extLst>
          </a:blip>
          <a:srcRect l="22206" t="34232" r="6104" b="9016"/>
          <a:stretch>
            <a:fillRect/>
          </a:stretch>
        </p:blipFill>
        <p:spPr bwMode="auto">
          <a:xfrm>
            <a:off x="3708400" y="6142038"/>
            <a:ext cx="543560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4" name="Rectangle 12">
            <a:extLst>
              <a:ext uri="{FF2B5EF4-FFF2-40B4-BE49-F238E27FC236}">
                <a16:creationId xmlns:a16="http://schemas.microsoft.com/office/drawing/2014/main" id="{55AF0573-A13F-4349-A0F1-0CFC0D036A79}"/>
              </a:ext>
            </a:extLst>
          </p:cNvPr>
          <p:cNvSpPr>
            <a:spLocks noChangeArrowheads="1"/>
          </p:cNvSpPr>
          <p:nvPr/>
        </p:nvSpPr>
        <p:spPr bwMode="auto">
          <a:xfrm>
            <a:off x="323850" y="4567238"/>
            <a:ext cx="86407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3600">
                <a:solidFill>
                  <a:srgbClr val="008000"/>
                </a:solidFill>
                <a:latin typeface="Franklin Gothic Demi" panose="020B0703020102020204" pitchFamily="34" charset="0"/>
              </a:rPr>
              <a:t>KWAZULU-NATAL TEAM</a:t>
            </a:r>
          </a:p>
          <a:p>
            <a:pPr algn="ctr" eaLnBrk="1" hangingPunct="1">
              <a:spcBef>
                <a:spcPct val="0"/>
              </a:spcBef>
              <a:buFontTx/>
              <a:buNone/>
            </a:pPr>
            <a:r>
              <a:rPr lang="en-US" altLang="en-US" sz="3600">
                <a:solidFill>
                  <a:srgbClr val="008000"/>
                </a:solidFill>
                <a:latin typeface="Franklin Gothic Demi" panose="020B0703020102020204" pitchFamily="34" charset="0"/>
              </a:rPr>
              <a:t>21 APRIL 2016</a:t>
            </a:r>
          </a:p>
        </p:txBody>
      </p:sp>
      <p:pic>
        <p:nvPicPr>
          <p:cNvPr id="2055" name="Picture 16">
            <a:extLst>
              <a:ext uri="{FF2B5EF4-FFF2-40B4-BE49-F238E27FC236}">
                <a16:creationId xmlns:a16="http://schemas.microsoft.com/office/drawing/2014/main" id="{65EACDE1-2AA4-44DA-B8F3-6161A40861B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50838" y="4306888"/>
            <a:ext cx="8015287" cy="7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6" name="TextBox 4">
            <a:extLst>
              <a:ext uri="{FF2B5EF4-FFF2-40B4-BE49-F238E27FC236}">
                <a16:creationId xmlns:a16="http://schemas.microsoft.com/office/drawing/2014/main" id="{497650E8-2ACF-4841-B4BA-D9DDBB91D396}"/>
              </a:ext>
            </a:extLst>
          </p:cNvPr>
          <p:cNvSpPr txBox="1">
            <a:spLocks noChangeArrowheads="1"/>
          </p:cNvSpPr>
          <p:nvPr/>
        </p:nvSpPr>
        <p:spPr bwMode="auto">
          <a:xfrm>
            <a:off x="323850" y="1844675"/>
            <a:ext cx="8208963"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en-US" altLang="en-US" sz="1800">
              <a:solidFill>
                <a:schemeClr val="bg1"/>
              </a:solidFill>
              <a:latin typeface="Franklin Gothic Medium Cond" panose="020B0606030402020204" pitchFamily="34" charset="0"/>
            </a:endParaRPr>
          </a:p>
          <a:p>
            <a:pPr algn="ctr" eaLnBrk="1" hangingPunct="1">
              <a:spcBef>
                <a:spcPct val="0"/>
              </a:spcBef>
              <a:buFont typeface="Arial" panose="020B0604020202020204" pitchFamily="34" charset="0"/>
              <a:buNone/>
            </a:pPr>
            <a:r>
              <a:rPr lang="en-US" altLang="en-US" sz="2400" b="1">
                <a:solidFill>
                  <a:schemeClr val="bg1"/>
                </a:solidFill>
                <a:latin typeface="Arial" panose="020B0604020202020204" pitchFamily="34" charset="0"/>
              </a:rPr>
              <a:t>IDEAL CLINIC REALIZATION AND MAINTENANCE (ICRM) PEER REVIEW FEEDBACK ON STATUS DETERMINATION OF FEBRUARY 2016</a:t>
            </a:r>
          </a:p>
        </p:txBody>
      </p:sp>
      <p:sp>
        <p:nvSpPr>
          <p:cNvPr id="2" name="Footer Placeholder 1">
            <a:extLst>
              <a:ext uri="{FF2B5EF4-FFF2-40B4-BE49-F238E27FC236}">
                <a16:creationId xmlns:a16="http://schemas.microsoft.com/office/drawing/2014/main" id="{58C6C911-9455-44D7-9EBC-66E0A0EC1F9F}"/>
              </a:ext>
            </a:extLst>
          </p:cNvPr>
          <p:cNvSpPr>
            <a:spLocks noGrp="1"/>
          </p:cNvSpPr>
          <p:nvPr>
            <p:ph type="ftr" sz="quarter" idx="11"/>
          </p:nvPr>
        </p:nvSpPr>
        <p:spPr>
          <a:xfrm>
            <a:off x="323850" y="6356350"/>
            <a:ext cx="503238" cy="365125"/>
          </a:xfrm>
        </p:spPr>
        <p:txBody>
          <a:bodyPr/>
          <a:lstStyle/>
          <a:p>
            <a:pPr>
              <a:defRPr/>
            </a:pPr>
            <a:endParaRPr lang="en-ZA" dirty="0"/>
          </a:p>
        </p:txBody>
      </p:sp>
      <p:sp>
        <p:nvSpPr>
          <p:cNvPr id="3" name="Slide Number Placeholder 2">
            <a:extLst>
              <a:ext uri="{FF2B5EF4-FFF2-40B4-BE49-F238E27FC236}">
                <a16:creationId xmlns:a16="http://schemas.microsoft.com/office/drawing/2014/main" id="{18D04EE9-9860-4D8A-AADE-9D28048CDB94}"/>
              </a:ext>
            </a:extLst>
          </p:cNvPr>
          <p:cNvSpPr>
            <a:spLocks noGrp="1"/>
          </p:cNvSpPr>
          <p:nvPr>
            <p:ph type="sldNum" sz="quarter" idx="12"/>
          </p:nvPr>
        </p:nvSpPr>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E4461BEE-67C5-4270-B188-2A3EDB9E1DF2}" type="slidenum">
              <a:rPr lang="en-ZA" altLang="en-US">
                <a:solidFill>
                  <a:srgbClr val="898989"/>
                </a:solidFill>
              </a:rPr>
              <a:pPr eaLnBrk="1" hangingPunct="1"/>
              <a:t>1</a:t>
            </a:fld>
            <a:endParaRPr lang="en-ZA" altLang="en-US">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5601191F-3063-4110-8B87-20857173EA41}"/>
              </a:ext>
            </a:extLst>
          </p:cNvPr>
          <p:cNvSpPr>
            <a:spLocks noGrp="1"/>
          </p:cNvSpPr>
          <p:nvPr>
            <p:ph type="ftr" sz="quarter" idx="11"/>
          </p:nvPr>
        </p:nvSpPr>
        <p:spPr/>
        <p:txBody>
          <a:bodyPr/>
          <a:lstStyle/>
          <a:p>
            <a:pPr>
              <a:defRPr/>
            </a:pPr>
            <a:endParaRPr lang="en-ZA"/>
          </a:p>
        </p:txBody>
      </p:sp>
      <p:sp>
        <p:nvSpPr>
          <p:cNvPr id="3" name="Slide Number Placeholder 2">
            <a:extLst>
              <a:ext uri="{FF2B5EF4-FFF2-40B4-BE49-F238E27FC236}">
                <a16:creationId xmlns:a16="http://schemas.microsoft.com/office/drawing/2014/main" id="{0DD51C8B-AF5F-4D55-9241-E5ED0686C00E}"/>
              </a:ext>
            </a:extLst>
          </p:cNvPr>
          <p:cNvSpPr>
            <a:spLocks noGrp="1"/>
          </p:cNvSpPr>
          <p:nvPr>
            <p:ph type="sldNum" sz="quarter" idx="12"/>
          </p:nvPr>
        </p:nvSpPr>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DCF2E4AE-6C49-43EF-BC6E-52B135934336}" type="slidenum">
              <a:rPr lang="en-ZA" altLang="en-US">
                <a:solidFill>
                  <a:srgbClr val="898989"/>
                </a:solidFill>
              </a:rPr>
              <a:pPr eaLnBrk="1" hangingPunct="1"/>
              <a:t>2</a:t>
            </a:fld>
            <a:endParaRPr lang="en-ZA" altLang="en-US">
              <a:solidFill>
                <a:srgbClr val="898989"/>
              </a:solidFill>
            </a:endParaRPr>
          </a:p>
        </p:txBody>
      </p:sp>
      <p:pic>
        <p:nvPicPr>
          <p:cNvPr id="3076" name="Picture 2">
            <a:extLst>
              <a:ext uri="{FF2B5EF4-FFF2-40B4-BE49-F238E27FC236}">
                <a16:creationId xmlns:a16="http://schemas.microsoft.com/office/drawing/2014/main" id="{8AF0671F-01AB-4A40-A435-01F8AA7AAA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5544800" cy="872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B3B27D9E-8639-4305-A8A3-F1A3DF2AE147}"/>
              </a:ext>
            </a:extLst>
          </p:cNvPr>
          <p:cNvSpPr>
            <a:spLocks noGrp="1"/>
          </p:cNvSpPr>
          <p:nvPr>
            <p:ph type="ftr" sz="quarter" idx="11"/>
          </p:nvPr>
        </p:nvSpPr>
        <p:spPr/>
        <p:txBody>
          <a:bodyPr/>
          <a:lstStyle/>
          <a:p>
            <a:pPr>
              <a:defRPr/>
            </a:pPr>
            <a:endParaRPr lang="en-ZA"/>
          </a:p>
        </p:txBody>
      </p:sp>
      <p:sp>
        <p:nvSpPr>
          <p:cNvPr id="3" name="Slide Number Placeholder 2">
            <a:extLst>
              <a:ext uri="{FF2B5EF4-FFF2-40B4-BE49-F238E27FC236}">
                <a16:creationId xmlns:a16="http://schemas.microsoft.com/office/drawing/2014/main" id="{3BB05706-4054-4ACC-AD09-2BF93909085E}"/>
              </a:ext>
            </a:extLst>
          </p:cNvPr>
          <p:cNvSpPr>
            <a:spLocks noGrp="1"/>
          </p:cNvSpPr>
          <p:nvPr>
            <p:ph type="sldNum" sz="quarter" idx="12"/>
          </p:nvPr>
        </p:nvSpPr>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1E6F903B-FBE0-42ED-B8E9-76D447B6DD0C}" type="slidenum">
              <a:rPr lang="en-ZA" altLang="en-US">
                <a:solidFill>
                  <a:srgbClr val="898989"/>
                </a:solidFill>
              </a:rPr>
              <a:pPr eaLnBrk="1" hangingPunct="1"/>
              <a:t>3</a:t>
            </a:fld>
            <a:endParaRPr lang="en-ZA" altLang="en-US">
              <a:solidFill>
                <a:srgbClr val="898989"/>
              </a:solidFill>
            </a:endParaRPr>
          </a:p>
        </p:txBody>
      </p:sp>
      <p:pic>
        <p:nvPicPr>
          <p:cNvPr id="4100" name="Picture 2">
            <a:extLst>
              <a:ext uri="{FF2B5EF4-FFF2-40B4-BE49-F238E27FC236}">
                <a16:creationId xmlns:a16="http://schemas.microsoft.com/office/drawing/2014/main" id="{0D9B23A2-BA54-4C8F-A2B9-EDB4FED24C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753600" cy="728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6">
            <a:extLst>
              <a:ext uri="{FF2B5EF4-FFF2-40B4-BE49-F238E27FC236}">
                <a16:creationId xmlns:a16="http://schemas.microsoft.com/office/drawing/2014/main" id="{05D4877B-F312-4564-896D-0D3BE37DE7A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0"/>
            <a:ext cx="3992563"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9">
            <a:extLst>
              <a:ext uri="{FF2B5EF4-FFF2-40B4-BE49-F238E27FC236}">
                <a16:creationId xmlns:a16="http://schemas.microsoft.com/office/drawing/2014/main" id="{7D67633D-1D37-4295-A087-F8D8B94C5466}"/>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82550"/>
            <a:ext cx="324167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Picture 7">
            <a:extLst>
              <a:ext uri="{FF2B5EF4-FFF2-40B4-BE49-F238E27FC236}">
                <a16:creationId xmlns:a16="http://schemas.microsoft.com/office/drawing/2014/main" id="{D30F8CE9-7A74-4C3F-9D68-8209765A8747}"/>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1">
            <a:extLst>
              <a:ext uri="{FF2B5EF4-FFF2-40B4-BE49-F238E27FC236}">
                <a16:creationId xmlns:a16="http://schemas.microsoft.com/office/drawing/2014/main" id="{88143F4C-44F6-4F44-AEE8-7D70E7014478}"/>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50825" y="220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11">
            <a:extLst>
              <a:ext uri="{FF2B5EF4-FFF2-40B4-BE49-F238E27FC236}">
                <a16:creationId xmlns:a16="http://schemas.microsoft.com/office/drawing/2014/main" id="{2D78C82B-A3AD-47B0-A9B8-96E7A2D528F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7" name="Content Placeholder 1">
            <a:extLst>
              <a:ext uri="{FF2B5EF4-FFF2-40B4-BE49-F238E27FC236}">
                <a16:creationId xmlns:a16="http://schemas.microsoft.com/office/drawing/2014/main" id="{3CACE997-9758-44E5-B7DC-063409111A7A}"/>
              </a:ext>
            </a:extLst>
          </p:cNvPr>
          <p:cNvSpPr>
            <a:spLocks noGrp="1"/>
          </p:cNvSpPr>
          <p:nvPr>
            <p:ph idx="1"/>
          </p:nvPr>
        </p:nvSpPr>
        <p:spPr>
          <a:xfrm>
            <a:off x="457200" y="1484313"/>
            <a:ext cx="8229600" cy="4537075"/>
          </a:xfrm>
        </p:spPr>
        <p:txBody>
          <a:bodyPr/>
          <a:lstStyle/>
          <a:p>
            <a:pPr marL="0" indent="0">
              <a:buFont typeface="Arial" panose="020B0604020202020204" pitchFamily="34" charset="0"/>
              <a:buNone/>
            </a:pPr>
            <a:endParaRPr lang="en-ZA" altLang="en-US" sz="3600"/>
          </a:p>
        </p:txBody>
      </p:sp>
      <p:sp>
        <p:nvSpPr>
          <p:cNvPr id="5128" name="TextBox 1">
            <a:extLst>
              <a:ext uri="{FF2B5EF4-FFF2-40B4-BE49-F238E27FC236}">
                <a16:creationId xmlns:a16="http://schemas.microsoft.com/office/drawing/2014/main" id="{344A0BF4-008A-4446-B7A3-4511D1ED1469}"/>
              </a:ext>
            </a:extLst>
          </p:cNvPr>
          <p:cNvSpPr txBox="1">
            <a:spLocks noChangeArrowheads="1"/>
          </p:cNvSpPr>
          <p:nvPr/>
        </p:nvSpPr>
        <p:spPr bwMode="auto">
          <a:xfrm>
            <a:off x="4284663" y="0"/>
            <a:ext cx="485933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6000"/>
              <a:t>IDEAL CLINIC</a:t>
            </a:r>
            <a:endParaRPr lang="en-ZA" altLang="en-US" sz="6000"/>
          </a:p>
        </p:txBody>
      </p:sp>
      <p:pic>
        <p:nvPicPr>
          <p:cNvPr id="5129" name="Picture 1">
            <a:extLst>
              <a:ext uri="{FF2B5EF4-FFF2-40B4-BE49-F238E27FC236}">
                <a16:creationId xmlns:a16="http://schemas.microsoft.com/office/drawing/2014/main" id="{5F51A783-D6F5-4A84-90F0-F9091265AE4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75" y="990600"/>
            <a:ext cx="9113838" cy="586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6">
            <a:extLst>
              <a:ext uri="{FF2B5EF4-FFF2-40B4-BE49-F238E27FC236}">
                <a16:creationId xmlns:a16="http://schemas.microsoft.com/office/drawing/2014/main" id="{163E0954-78DB-47E0-8300-9707807020D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0"/>
            <a:ext cx="3416300"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9">
            <a:extLst>
              <a:ext uri="{FF2B5EF4-FFF2-40B4-BE49-F238E27FC236}">
                <a16:creationId xmlns:a16="http://schemas.microsoft.com/office/drawing/2014/main" id="{1933A7C2-737B-4593-B15A-20E89F697743}"/>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82550"/>
            <a:ext cx="324167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7">
            <a:extLst>
              <a:ext uri="{FF2B5EF4-FFF2-40B4-BE49-F238E27FC236}">
                <a16:creationId xmlns:a16="http://schemas.microsoft.com/office/drawing/2014/main" id="{D6F943FE-376A-4569-A4CA-945E445B4B15}"/>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Picture 1">
            <a:extLst>
              <a:ext uri="{FF2B5EF4-FFF2-40B4-BE49-F238E27FC236}">
                <a16:creationId xmlns:a16="http://schemas.microsoft.com/office/drawing/2014/main" id="{605DC42D-0F86-4294-BBA8-B127ACAD9FE2}"/>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11">
            <a:extLst>
              <a:ext uri="{FF2B5EF4-FFF2-40B4-BE49-F238E27FC236}">
                <a16:creationId xmlns:a16="http://schemas.microsoft.com/office/drawing/2014/main" id="{01B9AAFA-E3DD-4F6B-8678-8D9D4479DC9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2">
            <a:extLst>
              <a:ext uri="{FF2B5EF4-FFF2-40B4-BE49-F238E27FC236}">
                <a16:creationId xmlns:a16="http://schemas.microsoft.com/office/drawing/2014/main" id="{60A81EBD-41B6-4208-BE08-6AA013C1E3D4}"/>
              </a:ext>
            </a:extLst>
          </p:cNvPr>
          <p:cNvPicPr>
            <a:picLocks noGrp="1" noChangeAspect="1" noChangeArrowheads="1"/>
          </p:cNvPicPr>
          <p:nvPr>
            <p:ph idx="1"/>
          </p:nvPr>
        </p:nvPicPr>
        <p:blipFill>
          <a:blip r:embed="rId7">
            <a:extLst>
              <a:ext uri="{28A0092B-C50C-407E-A947-70E740481C1C}">
                <a14:useLocalDpi xmlns:a14="http://schemas.microsoft.com/office/drawing/2010/main" val="0"/>
              </a:ext>
            </a:extLst>
          </a:blip>
          <a:srcRect/>
          <a:stretch>
            <a:fillRect/>
          </a:stretch>
        </p:blipFill>
        <p:spPr>
          <a:xfrm>
            <a:off x="3175" y="981075"/>
            <a:ext cx="9140825" cy="518477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52" name="TextBox 1">
            <a:extLst>
              <a:ext uri="{FF2B5EF4-FFF2-40B4-BE49-F238E27FC236}">
                <a16:creationId xmlns:a16="http://schemas.microsoft.com/office/drawing/2014/main" id="{CA24A593-1EC4-4D90-AC30-DE372E27F6B8}"/>
              </a:ext>
            </a:extLst>
          </p:cNvPr>
          <p:cNvSpPr txBox="1">
            <a:spLocks noChangeArrowheads="1"/>
          </p:cNvSpPr>
          <p:nvPr/>
        </p:nvSpPr>
        <p:spPr bwMode="auto">
          <a:xfrm>
            <a:off x="3924300" y="260350"/>
            <a:ext cx="5219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1800"/>
              <a:t>INSIDE OKHUKHO CLINIC</a:t>
            </a:r>
            <a:endParaRPr lang="en-ZA" altLang="en-US" sz="18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6">
            <a:extLst>
              <a:ext uri="{FF2B5EF4-FFF2-40B4-BE49-F238E27FC236}">
                <a16:creationId xmlns:a16="http://schemas.microsoft.com/office/drawing/2014/main" id="{C7020815-75D7-4A68-A8BC-12AFABD2CC4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7950" y="-171450"/>
            <a:ext cx="9251950"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9">
            <a:extLst>
              <a:ext uri="{FF2B5EF4-FFF2-40B4-BE49-F238E27FC236}">
                <a16:creationId xmlns:a16="http://schemas.microsoft.com/office/drawing/2014/main" id="{22A85A19-221F-4C67-9046-2E195AD4A497}"/>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171450"/>
            <a:ext cx="5289550" cy="100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Picture 7">
            <a:extLst>
              <a:ext uri="{FF2B5EF4-FFF2-40B4-BE49-F238E27FC236}">
                <a16:creationId xmlns:a16="http://schemas.microsoft.com/office/drawing/2014/main" id="{84F84D95-8C00-4FA6-9B01-FDE09BB1AB25}"/>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1">
            <a:extLst>
              <a:ext uri="{FF2B5EF4-FFF2-40B4-BE49-F238E27FC236}">
                <a16:creationId xmlns:a16="http://schemas.microsoft.com/office/drawing/2014/main" id="{BC2D277C-D1FA-4762-BB90-ECCE90AF3FF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11">
            <a:extLst>
              <a:ext uri="{FF2B5EF4-FFF2-40B4-BE49-F238E27FC236}">
                <a16:creationId xmlns:a16="http://schemas.microsoft.com/office/drawing/2014/main" id="{F9E51518-7708-4B7F-A642-8404A842A08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18912FA2-A6BC-4C69-A425-929A443B44C0}"/>
              </a:ext>
            </a:extLst>
          </p:cNvPr>
          <p:cNvSpPr>
            <a:spLocks noGrp="1"/>
          </p:cNvSpPr>
          <p:nvPr>
            <p:ph type="ctrTitle" idx="4294967295"/>
          </p:nvPr>
        </p:nvSpPr>
        <p:spPr>
          <a:xfrm>
            <a:off x="0" y="1052513"/>
            <a:ext cx="9144000" cy="2547937"/>
          </a:xfrm>
        </p:spPr>
        <p:txBody>
          <a:bodyPr/>
          <a:lstStyle/>
          <a:p>
            <a:pPr algn="l" eaLnBrk="1" hangingPunct="1">
              <a:defRPr/>
            </a:pPr>
            <a:br>
              <a:rPr lang="en-US" altLang="en-US" sz="3600" kern="0" dirty="0">
                <a:solidFill>
                  <a:srgbClr val="000000"/>
                </a:solidFill>
                <a:latin typeface="Arial"/>
              </a:rPr>
            </a:br>
            <a:endParaRPr lang="en-ZA" sz="2400" dirty="0"/>
          </a:p>
        </p:txBody>
      </p:sp>
      <p:sp>
        <p:nvSpPr>
          <p:cNvPr id="3" name="Rectangle 2">
            <a:extLst>
              <a:ext uri="{FF2B5EF4-FFF2-40B4-BE49-F238E27FC236}">
                <a16:creationId xmlns:a16="http://schemas.microsoft.com/office/drawing/2014/main" id="{B5D21068-BC6A-4752-A187-336AFAB94E64}"/>
              </a:ext>
            </a:extLst>
          </p:cNvPr>
          <p:cNvSpPr/>
          <p:nvPr/>
        </p:nvSpPr>
        <p:spPr>
          <a:xfrm>
            <a:off x="0" y="935038"/>
            <a:ext cx="9144000" cy="5632450"/>
          </a:xfrm>
          <a:prstGeom prst="rect">
            <a:avLst/>
          </a:prstGeom>
        </p:spPr>
        <p:txBody>
          <a:bodyPr>
            <a:spAutoFit/>
          </a:bodyPr>
          <a:lstStyle/>
          <a:p>
            <a:pPr marL="342900" indent="-342900">
              <a:buFont typeface="Arial" panose="020B0604020202020204" pitchFamily="34" charset="0"/>
              <a:buChar char="•"/>
              <a:defRPr/>
            </a:pPr>
            <a:r>
              <a:rPr lang="en-US" altLang="en-US" sz="3200" dirty="0">
                <a:cs typeface="Arial" charset="0"/>
              </a:rPr>
              <a:t>11 DISTRICTS</a:t>
            </a:r>
          </a:p>
          <a:p>
            <a:pPr marL="342900" indent="-342900">
              <a:buFont typeface="Arial" panose="020B0604020202020204" pitchFamily="34" charset="0"/>
              <a:buChar char="•"/>
              <a:defRPr/>
            </a:pPr>
            <a:endParaRPr lang="en-US" altLang="en-US" sz="3200" dirty="0">
              <a:cs typeface="Arial" charset="0"/>
            </a:endParaRPr>
          </a:p>
          <a:p>
            <a:pPr marL="342900" indent="-342900">
              <a:buFont typeface="Arial" panose="020B0604020202020204" pitchFamily="34" charset="0"/>
              <a:buChar char="•"/>
              <a:defRPr/>
            </a:pPr>
            <a:r>
              <a:rPr lang="en-US" altLang="en-US" sz="3200" dirty="0">
                <a:cs typeface="Arial" charset="0"/>
              </a:rPr>
              <a:t>608 FACILITIES</a:t>
            </a:r>
          </a:p>
          <a:p>
            <a:pPr marL="342900" indent="-342900">
              <a:buFont typeface="Arial" panose="020B0604020202020204" pitchFamily="34" charset="0"/>
              <a:buChar char="•"/>
              <a:defRPr/>
            </a:pPr>
            <a:endParaRPr lang="en-US" altLang="en-US" sz="3200" dirty="0">
              <a:cs typeface="Arial" charset="0"/>
            </a:endParaRPr>
          </a:p>
          <a:p>
            <a:pPr marL="285750" indent="-285750">
              <a:buFont typeface="Arial" panose="020B0604020202020204" pitchFamily="34" charset="0"/>
              <a:buChar char="•"/>
              <a:defRPr/>
            </a:pPr>
            <a:r>
              <a:rPr lang="en-US" sz="3200" dirty="0">
                <a:cs typeface="Arial" charset="0"/>
              </a:rPr>
              <a:t>3 NATIONAL HEALTH INSURANCE PILOT SITES</a:t>
            </a:r>
          </a:p>
          <a:p>
            <a:pPr marL="285750" indent="-285750">
              <a:buFont typeface="Arial" panose="020B0604020202020204" pitchFamily="34" charset="0"/>
              <a:buChar char="•"/>
              <a:defRPr/>
            </a:pPr>
            <a:endParaRPr lang="en-US" sz="3200" dirty="0">
              <a:cs typeface="Arial" charset="0"/>
            </a:endParaRPr>
          </a:p>
          <a:p>
            <a:pPr marL="285750" indent="-285750">
              <a:buFont typeface="Arial" panose="020B0604020202020204" pitchFamily="34" charset="0"/>
              <a:buChar char="•"/>
              <a:defRPr/>
            </a:pPr>
            <a:r>
              <a:rPr lang="en-US" sz="3200" dirty="0">
                <a:cs typeface="Arial" charset="0"/>
              </a:rPr>
              <a:t>LESSONS SHARE AS WE GO – IDEAL CLINICS STARTED IN 3, ROLLED OUT IN  ALL OTHER DISTRICTS</a:t>
            </a:r>
          </a:p>
          <a:p>
            <a:pPr marL="285750" indent="-285750">
              <a:buFont typeface="Arial" panose="020B0604020202020204" pitchFamily="34" charset="0"/>
              <a:buChar char="•"/>
              <a:defRPr/>
            </a:pPr>
            <a:endParaRPr lang="en-US" sz="3200" dirty="0">
              <a:cs typeface="Arial" charset="0"/>
            </a:endParaRPr>
          </a:p>
          <a:p>
            <a:pPr marL="285750" indent="-285750">
              <a:buFont typeface="Arial" panose="020B0604020202020204" pitchFamily="34" charset="0"/>
              <a:buChar char="•"/>
              <a:defRPr/>
            </a:pPr>
            <a:r>
              <a:rPr lang="en-US" sz="3200" dirty="0">
                <a:cs typeface="Arial" charset="0"/>
              </a:rPr>
              <a:t>PARTNER INVOLVEMENT</a:t>
            </a:r>
          </a:p>
          <a:p>
            <a:pPr marL="285750" indent="-285750">
              <a:buFont typeface="Arial" panose="020B0604020202020204" pitchFamily="34" charset="0"/>
              <a:buChar char="•"/>
              <a:defRPr/>
            </a:pPr>
            <a:endParaRPr lang="en-US" sz="2000" dirty="0">
              <a:cs typeface="Arial" charset="0"/>
            </a:endParaRPr>
          </a:p>
          <a:p>
            <a:pPr marL="285750" indent="-285750">
              <a:buFont typeface="Arial" panose="020B0604020202020204" pitchFamily="34" charset="0"/>
              <a:buChar char="•"/>
              <a:defRPr/>
            </a:pPr>
            <a:endParaRPr lang="en-US" sz="2000" dirty="0">
              <a:cs typeface="Arial" charset="0"/>
            </a:endParaRPr>
          </a:p>
        </p:txBody>
      </p:sp>
      <p:sp>
        <p:nvSpPr>
          <p:cNvPr id="4" name="Footer Placeholder 3">
            <a:extLst>
              <a:ext uri="{FF2B5EF4-FFF2-40B4-BE49-F238E27FC236}">
                <a16:creationId xmlns:a16="http://schemas.microsoft.com/office/drawing/2014/main" id="{97E6E300-B8E8-4111-9F85-BB58FE0ACA52}"/>
              </a:ext>
            </a:extLst>
          </p:cNvPr>
          <p:cNvSpPr>
            <a:spLocks noGrp="1"/>
          </p:cNvSpPr>
          <p:nvPr>
            <p:ph type="ftr" sz="quarter" idx="11"/>
          </p:nvPr>
        </p:nvSpPr>
        <p:spPr>
          <a:xfrm>
            <a:off x="3124200" y="6356350"/>
            <a:ext cx="1450975" cy="365125"/>
          </a:xfrm>
        </p:spPr>
        <p:txBody>
          <a:bodyPr/>
          <a:lstStyle/>
          <a:p>
            <a:pPr>
              <a:defRPr/>
            </a:pPr>
            <a:r>
              <a:rPr lang="en-US" dirty="0"/>
              <a:t>4</a:t>
            </a:r>
            <a:endParaRPr lang="en-ZA" dirty="0"/>
          </a:p>
        </p:txBody>
      </p:sp>
      <p:sp>
        <p:nvSpPr>
          <p:cNvPr id="7178" name="TextBox 4">
            <a:extLst>
              <a:ext uri="{FF2B5EF4-FFF2-40B4-BE49-F238E27FC236}">
                <a16:creationId xmlns:a16="http://schemas.microsoft.com/office/drawing/2014/main" id="{F79850FF-850D-40D3-B4A7-3814C51CF20B}"/>
              </a:ext>
            </a:extLst>
          </p:cNvPr>
          <p:cNvSpPr txBox="1">
            <a:spLocks noChangeArrowheads="1"/>
          </p:cNvSpPr>
          <p:nvPr/>
        </p:nvSpPr>
        <p:spPr bwMode="auto">
          <a:xfrm>
            <a:off x="5003800" y="-180975"/>
            <a:ext cx="44275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3600" b="1">
                <a:latin typeface="Arial" panose="020B0604020202020204" pitchFamily="34" charset="0"/>
              </a:rPr>
              <a:t>BACKGROUND</a:t>
            </a:r>
            <a:endParaRPr lang="en-ZA" altLang="en-US" sz="3600" b="1">
              <a:latin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6">
            <a:extLst>
              <a:ext uri="{FF2B5EF4-FFF2-40B4-BE49-F238E27FC236}">
                <a16:creationId xmlns:a16="http://schemas.microsoft.com/office/drawing/2014/main" id="{F1384C86-8D1A-4F16-A3EB-C50BF32EC07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0"/>
            <a:ext cx="9144000"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Picture 9">
            <a:extLst>
              <a:ext uri="{FF2B5EF4-FFF2-40B4-BE49-F238E27FC236}">
                <a16:creationId xmlns:a16="http://schemas.microsoft.com/office/drawing/2014/main" id="{1C0550D2-58DB-4550-BC4E-95D517B7D3D3}"/>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23850" y="93663"/>
            <a:ext cx="5040313"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Picture 7">
            <a:extLst>
              <a:ext uri="{FF2B5EF4-FFF2-40B4-BE49-F238E27FC236}">
                <a16:creationId xmlns:a16="http://schemas.microsoft.com/office/drawing/2014/main" id="{FC3CB0ED-7B3C-47B2-AD43-F0486FE3A000}"/>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1">
            <a:extLst>
              <a:ext uri="{FF2B5EF4-FFF2-40B4-BE49-F238E27FC236}">
                <a16:creationId xmlns:a16="http://schemas.microsoft.com/office/drawing/2014/main" id="{207D1F39-4660-4EF0-ABCB-ABC22C6A3082}"/>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11">
            <a:extLst>
              <a:ext uri="{FF2B5EF4-FFF2-40B4-BE49-F238E27FC236}">
                <a16:creationId xmlns:a16="http://schemas.microsoft.com/office/drawing/2014/main" id="{1481CDED-7F90-44DC-898C-F7ADEA446D3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7434F47C-9BD6-4B19-AF77-8BA126FAB178}"/>
              </a:ext>
            </a:extLst>
          </p:cNvPr>
          <p:cNvSpPr/>
          <p:nvPr/>
        </p:nvSpPr>
        <p:spPr>
          <a:xfrm>
            <a:off x="0" y="908050"/>
            <a:ext cx="8388350" cy="6648450"/>
          </a:xfrm>
          <a:prstGeom prst="rect">
            <a:avLst/>
          </a:prstGeom>
        </p:spPr>
        <p:txBody>
          <a:bodyPr>
            <a:spAutoFit/>
          </a:bodyPr>
          <a:lstStyle/>
          <a:p>
            <a:pPr>
              <a:defRPr/>
            </a:pPr>
            <a:endParaRPr lang="en-US" b="1" dirty="0">
              <a:latin typeface="Arial" panose="020B0604020202020204" pitchFamily="34" charset="0"/>
            </a:endParaRPr>
          </a:p>
          <a:p>
            <a:pPr>
              <a:defRPr/>
            </a:pPr>
            <a:endParaRPr lang="en-US" b="1" dirty="0">
              <a:latin typeface="Arial" panose="020B0604020202020204" pitchFamily="34" charset="0"/>
            </a:endParaRPr>
          </a:p>
          <a:p>
            <a:pPr>
              <a:defRPr/>
            </a:pPr>
            <a:r>
              <a:rPr lang="en-US" sz="2400" b="1" dirty="0">
                <a:latin typeface="Arial" panose="020B0604020202020204" pitchFamily="34" charset="0"/>
              </a:rPr>
              <a:t>1.1 SEPTEMBER MEETING</a:t>
            </a:r>
          </a:p>
          <a:p>
            <a:pPr>
              <a:defRPr/>
            </a:pPr>
            <a:endParaRPr lang="en-US" sz="2400" b="1" dirty="0">
              <a:latin typeface="Arial" panose="020B0604020202020204" pitchFamily="34" charset="0"/>
            </a:endParaRPr>
          </a:p>
          <a:p>
            <a:pPr marL="285750" indent="-285750">
              <a:lnSpc>
                <a:spcPct val="150000"/>
              </a:lnSpc>
              <a:buFont typeface="Arial" panose="020B0604020202020204" pitchFamily="34" charset="0"/>
              <a:buChar char="•"/>
              <a:defRPr/>
            </a:pPr>
            <a:r>
              <a:rPr lang="en-ZA" sz="2400" dirty="0">
                <a:cs typeface="Arial" charset="0"/>
              </a:rPr>
              <a:t>This exercise was exhausting due to many items done in one day </a:t>
            </a:r>
          </a:p>
          <a:p>
            <a:pPr marL="285750" indent="-285750">
              <a:lnSpc>
                <a:spcPct val="150000"/>
              </a:lnSpc>
              <a:buFont typeface="Arial" panose="020B0604020202020204" pitchFamily="34" charset="0"/>
              <a:buChar char="•"/>
              <a:defRPr/>
            </a:pPr>
            <a:r>
              <a:rPr lang="en-ZA" sz="2400" dirty="0">
                <a:cs typeface="Arial" charset="0"/>
              </a:rPr>
              <a:t>Very useful as a ground setting exercise </a:t>
            </a:r>
          </a:p>
          <a:p>
            <a:pPr marL="285750" indent="-285750">
              <a:lnSpc>
                <a:spcPct val="150000"/>
              </a:lnSpc>
              <a:buFont typeface="Arial" panose="020B0604020202020204" pitchFamily="34" charset="0"/>
              <a:buChar char="•"/>
              <a:defRPr/>
            </a:pPr>
            <a:r>
              <a:rPr lang="en-ZA" sz="2400" dirty="0">
                <a:cs typeface="Arial" charset="0"/>
              </a:rPr>
              <a:t>It helped to establish inter-provincial relationships and relieved tension and anxiety</a:t>
            </a:r>
          </a:p>
          <a:p>
            <a:pPr marL="285750" indent="-285750">
              <a:lnSpc>
                <a:spcPct val="150000"/>
              </a:lnSpc>
              <a:buFont typeface="Arial" panose="020B0604020202020204" pitchFamily="34" charset="0"/>
              <a:buChar char="•"/>
              <a:defRPr/>
            </a:pPr>
            <a:r>
              <a:rPr lang="en-US" sz="2400" dirty="0">
                <a:cs typeface="Arial" charset="0"/>
              </a:rPr>
              <a:t>Meeting partly addressed concerns raised related to the manual though no  straight answers were given</a:t>
            </a:r>
            <a:endParaRPr lang="en-ZA" sz="2400" dirty="0">
              <a:cs typeface="Arial" charset="0"/>
            </a:endParaRPr>
          </a:p>
          <a:p>
            <a:pPr marL="285750" indent="-285750">
              <a:lnSpc>
                <a:spcPct val="150000"/>
              </a:lnSpc>
              <a:buFont typeface="Arial" panose="020B0604020202020204" pitchFamily="34" charset="0"/>
              <a:buChar char="•"/>
              <a:defRPr/>
            </a:pPr>
            <a:endParaRPr lang="en-US" sz="2400" dirty="0">
              <a:latin typeface="Arial" panose="020B0604020202020204" pitchFamily="34" charset="0"/>
            </a:endParaRPr>
          </a:p>
          <a:p>
            <a:pPr marL="285750" indent="-285750">
              <a:lnSpc>
                <a:spcPct val="150000"/>
              </a:lnSpc>
              <a:buFont typeface="Arial" panose="020B0604020202020204" pitchFamily="34" charset="0"/>
              <a:buChar char="•"/>
              <a:defRPr/>
            </a:pPr>
            <a:endParaRPr lang="en-US" b="1" dirty="0">
              <a:latin typeface="Arial" panose="020B0604020202020204" pitchFamily="34" charset="0"/>
            </a:endParaRPr>
          </a:p>
          <a:p>
            <a:pPr marL="285750" indent="-285750">
              <a:lnSpc>
                <a:spcPct val="150000"/>
              </a:lnSpc>
              <a:buFont typeface="Arial" panose="020B0604020202020204" pitchFamily="34" charset="0"/>
              <a:buChar char="•"/>
              <a:defRPr/>
            </a:pPr>
            <a:endParaRPr lang="en-US" dirty="0">
              <a:latin typeface="Arial" panose="020B0604020202020204" pitchFamily="34" charset="0"/>
            </a:endParaRPr>
          </a:p>
        </p:txBody>
      </p:sp>
      <p:sp>
        <p:nvSpPr>
          <p:cNvPr id="3" name="Footer Placeholder 2">
            <a:extLst>
              <a:ext uri="{FF2B5EF4-FFF2-40B4-BE49-F238E27FC236}">
                <a16:creationId xmlns:a16="http://schemas.microsoft.com/office/drawing/2014/main" id="{19E19878-3951-4DB3-AC8C-00642B36C2B8}"/>
              </a:ext>
            </a:extLst>
          </p:cNvPr>
          <p:cNvSpPr>
            <a:spLocks noGrp="1"/>
          </p:cNvSpPr>
          <p:nvPr>
            <p:ph type="ftr" sz="quarter" idx="11"/>
          </p:nvPr>
        </p:nvSpPr>
        <p:spPr>
          <a:xfrm>
            <a:off x="3124200" y="6356350"/>
            <a:ext cx="1231900" cy="365125"/>
          </a:xfrm>
        </p:spPr>
        <p:txBody>
          <a:bodyPr/>
          <a:lstStyle/>
          <a:p>
            <a:pPr>
              <a:defRPr/>
            </a:pPr>
            <a:r>
              <a:rPr lang="en-US" dirty="0"/>
              <a:t>5</a:t>
            </a:r>
            <a:endParaRPr lang="en-ZA" dirty="0"/>
          </a:p>
        </p:txBody>
      </p:sp>
      <p:sp>
        <p:nvSpPr>
          <p:cNvPr id="8201" name="TextBox 3">
            <a:extLst>
              <a:ext uri="{FF2B5EF4-FFF2-40B4-BE49-F238E27FC236}">
                <a16:creationId xmlns:a16="http://schemas.microsoft.com/office/drawing/2014/main" id="{5F1DB914-6A9A-4F83-96AF-AF99C01FA543}"/>
              </a:ext>
            </a:extLst>
          </p:cNvPr>
          <p:cNvSpPr txBox="1">
            <a:spLocks noChangeArrowheads="1"/>
          </p:cNvSpPr>
          <p:nvPr/>
        </p:nvSpPr>
        <p:spPr bwMode="auto">
          <a:xfrm>
            <a:off x="5003800" y="42863"/>
            <a:ext cx="3779838"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 typeface="Arial" panose="020B0604020202020204" pitchFamily="34" charset="0"/>
              <a:buNone/>
            </a:pPr>
            <a:r>
              <a:rPr lang="en-US" altLang="en-US" sz="2800" b="1">
                <a:latin typeface="Arial" panose="020B0604020202020204" pitchFamily="34" charset="0"/>
              </a:rPr>
              <a:t>PREPARATORY EVENTS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6">
            <a:extLst>
              <a:ext uri="{FF2B5EF4-FFF2-40B4-BE49-F238E27FC236}">
                <a16:creationId xmlns:a16="http://schemas.microsoft.com/office/drawing/2014/main" id="{2BBCF6F2-984D-449C-A9D1-807F3AF26F1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0"/>
            <a:ext cx="903287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9">
            <a:extLst>
              <a:ext uri="{FF2B5EF4-FFF2-40B4-BE49-F238E27FC236}">
                <a16:creationId xmlns:a16="http://schemas.microsoft.com/office/drawing/2014/main" id="{D6E03A01-2907-4244-890A-D9EBA89BF758}"/>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95288" y="93663"/>
            <a:ext cx="3960812"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7">
            <a:extLst>
              <a:ext uri="{FF2B5EF4-FFF2-40B4-BE49-F238E27FC236}">
                <a16:creationId xmlns:a16="http://schemas.microsoft.com/office/drawing/2014/main" id="{571D250A-F6E8-438F-A1FE-7D75BBCF5BBC}"/>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1">
            <a:extLst>
              <a:ext uri="{FF2B5EF4-FFF2-40B4-BE49-F238E27FC236}">
                <a16:creationId xmlns:a16="http://schemas.microsoft.com/office/drawing/2014/main" id="{90D36678-5190-4ED8-BD44-19155E878B23}"/>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11">
            <a:extLst>
              <a:ext uri="{FF2B5EF4-FFF2-40B4-BE49-F238E27FC236}">
                <a16:creationId xmlns:a16="http://schemas.microsoft.com/office/drawing/2014/main" id="{138F6664-7B36-4E57-9779-4EA2DECFD97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465F8EB3-D877-49F6-9041-F14E7001AEE8}"/>
              </a:ext>
            </a:extLst>
          </p:cNvPr>
          <p:cNvSpPr/>
          <p:nvPr/>
        </p:nvSpPr>
        <p:spPr>
          <a:xfrm>
            <a:off x="179388" y="1125538"/>
            <a:ext cx="8856662" cy="4708525"/>
          </a:xfrm>
          <a:prstGeom prst="rect">
            <a:avLst/>
          </a:prstGeom>
        </p:spPr>
        <p:txBody>
          <a:bodyPr>
            <a:spAutoFit/>
          </a:bodyPr>
          <a:lstStyle/>
          <a:p>
            <a:pPr marL="342900" indent="-342900">
              <a:lnSpc>
                <a:spcPct val="150000"/>
              </a:lnSpc>
              <a:buFont typeface="Arial" panose="020B0604020202020204" pitchFamily="34" charset="0"/>
              <a:buChar char="•"/>
              <a:defRPr/>
            </a:pPr>
            <a:r>
              <a:rPr lang="en-ZA" sz="2400" b="1" dirty="0">
                <a:cs typeface="Arial" charset="0"/>
              </a:rPr>
              <a:t> </a:t>
            </a:r>
            <a:r>
              <a:rPr lang="en-ZA" sz="3200" b="1" dirty="0">
                <a:cs typeface="Arial" charset="0"/>
              </a:rPr>
              <a:t>The meeting was well planned and informative</a:t>
            </a:r>
          </a:p>
          <a:p>
            <a:pPr marL="342900" indent="-342900">
              <a:lnSpc>
                <a:spcPct val="150000"/>
              </a:lnSpc>
              <a:buFont typeface="Arial" panose="020B0604020202020204" pitchFamily="34" charset="0"/>
              <a:buChar char="•"/>
              <a:defRPr/>
            </a:pPr>
            <a:endParaRPr lang="en-ZA" sz="3200" b="1" dirty="0">
              <a:cs typeface="Arial" charset="0"/>
            </a:endParaRPr>
          </a:p>
          <a:p>
            <a:pPr marL="342900" indent="-342900">
              <a:lnSpc>
                <a:spcPct val="150000"/>
              </a:lnSpc>
              <a:buFont typeface="Arial" panose="020B0604020202020204" pitchFamily="34" charset="0"/>
              <a:buChar char="•"/>
              <a:defRPr/>
            </a:pPr>
            <a:r>
              <a:rPr lang="en-ZA" sz="3200" b="1" dirty="0">
                <a:cs typeface="Arial" charset="0"/>
              </a:rPr>
              <a:t>This meeting was well organised and route mapping was very effective     </a:t>
            </a:r>
          </a:p>
          <a:p>
            <a:pPr>
              <a:lnSpc>
                <a:spcPct val="150000"/>
              </a:lnSpc>
              <a:buFont typeface="Arial" charset="0"/>
              <a:buNone/>
              <a:defRPr/>
            </a:pPr>
            <a:endParaRPr lang="en-US" altLang="en-US" sz="2400" b="1" dirty="0">
              <a:cs typeface="Arial" charset="0"/>
            </a:endParaRPr>
          </a:p>
          <a:p>
            <a:pPr marL="285750" indent="-285750">
              <a:lnSpc>
                <a:spcPct val="150000"/>
              </a:lnSpc>
              <a:buFont typeface="Arial" panose="020B0604020202020204" pitchFamily="34" charset="0"/>
              <a:buChar char="•"/>
              <a:defRPr/>
            </a:pPr>
            <a:endParaRPr lang="en-US" sz="2400" dirty="0">
              <a:cs typeface="Arial" charset="0"/>
            </a:endParaRPr>
          </a:p>
          <a:p>
            <a:pPr>
              <a:lnSpc>
                <a:spcPct val="150000"/>
              </a:lnSpc>
              <a:defRPr/>
            </a:pPr>
            <a:endParaRPr lang="en-US" sz="2400" dirty="0">
              <a:cs typeface="Arial" charset="0"/>
            </a:endParaRPr>
          </a:p>
        </p:txBody>
      </p:sp>
      <p:sp>
        <p:nvSpPr>
          <p:cNvPr id="9224" name="TextBox 2">
            <a:extLst>
              <a:ext uri="{FF2B5EF4-FFF2-40B4-BE49-F238E27FC236}">
                <a16:creationId xmlns:a16="http://schemas.microsoft.com/office/drawing/2014/main" id="{CF4F6BB2-B69A-43A3-B456-2AB3DDD2FF31}"/>
              </a:ext>
            </a:extLst>
          </p:cNvPr>
          <p:cNvSpPr txBox="1">
            <a:spLocks noChangeArrowheads="1"/>
          </p:cNvSpPr>
          <p:nvPr/>
        </p:nvSpPr>
        <p:spPr bwMode="auto">
          <a:xfrm>
            <a:off x="3924300" y="250825"/>
            <a:ext cx="48974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ZA" altLang="en-US" b="1">
                <a:latin typeface="Arial" panose="020B0604020202020204" pitchFamily="34" charset="0"/>
              </a:rPr>
              <a:t>DECEMBER MEETING </a:t>
            </a:r>
          </a:p>
        </p:txBody>
      </p:sp>
      <p:sp>
        <p:nvSpPr>
          <p:cNvPr id="4" name="Footer Placeholder 3">
            <a:extLst>
              <a:ext uri="{FF2B5EF4-FFF2-40B4-BE49-F238E27FC236}">
                <a16:creationId xmlns:a16="http://schemas.microsoft.com/office/drawing/2014/main" id="{CE979041-6D6D-4E9F-A8F3-DAFD880F295C}"/>
              </a:ext>
            </a:extLst>
          </p:cNvPr>
          <p:cNvSpPr>
            <a:spLocks noGrp="1"/>
          </p:cNvSpPr>
          <p:nvPr>
            <p:ph type="ftr" sz="quarter" idx="11"/>
          </p:nvPr>
        </p:nvSpPr>
        <p:spPr>
          <a:xfrm>
            <a:off x="3124200" y="6356350"/>
            <a:ext cx="1339850" cy="365125"/>
          </a:xfrm>
        </p:spPr>
        <p:txBody>
          <a:bodyPr/>
          <a:lstStyle/>
          <a:p>
            <a:pPr>
              <a:defRPr/>
            </a:pPr>
            <a:r>
              <a:rPr lang="en-US" dirty="0"/>
              <a:t>6</a:t>
            </a:r>
            <a:endParaRPr lang="en-ZA"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6">
            <a:extLst>
              <a:ext uri="{FF2B5EF4-FFF2-40B4-BE49-F238E27FC236}">
                <a16:creationId xmlns:a16="http://schemas.microsoft.com/office/drawing/2014/main" id="{9B592330-1A5A-49B4-A960-494F8ECC1FF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0"/>
            <a:ext cx="9144000"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9">
            <a:extLst>
              <a:ext uri="{FF2B5EF4-FFF2-40B4-BE49-F238E27FC236}">
                <a16:creationId xmlns:a16="http://schemas.microsoft.com/office/drawing/2014/main" id="{79050DA4-BAA3-4F73-A9B5-8A2FC6C066F4}"/>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179388" y="93663"/>
            <a:ext cx="4824412"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7">
            <a:extLst>
              <a:ext uri="{FF2B5EF4-FFF2-40B4-BE49-F238E27FC236}">
                <a16:creationId xmlns:a16="http://schemas.microsoft.com/office/drawing/2014/main" id="{6B9003E9-6E5A-4E05-A618-F3AD5CE05AC1}"/>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1">
            <a:extLst>
              <a:ext uri="{FF2B5EF4-FFF2-40B4-BE49-F238E27FC236}">
                <a16:creationId xmlns:a16="http://schemas.microsoft.com/office/drawing/2014/main" id="{48479073-27EE-4BD3-910F-AB817B266301}"/>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11">
            <a:extLst>
              <a:ext uri="{FF2B5EF4-FFF2-40B4-BE49-F238E27FC236}">
                <a16:creationId xmlns:a16="http://schemas.microsoft.com/office/drawing/2014/main" id="{917ECFA3-AA7C-467C-BA3B-2B9D3E57359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3AD1A3B7-4C0B-4174-898F-CF7D83C915A4}"/>
              </a:ext>
            </a:extLst>
          </p:cNvPr>
          <p:cNvSpPr/>
          <p:nvPr/>
        </p:nvSpPr>
        <p:spPr>
          <a:xfrm>
            <a:off x="134938" y="981075"/>
            <a:ext cx="8785225" cy="5724525"/>
          </a:xfrm>
          <a:prstGeom prst="rect">
            <a:avLst/>
          </a:prstGeom>
        </p:spPr>
        <p:txBody>
          <a:bodyPr>
            <a:spAutoFit/>
          </a:bodyPr>
          <a:lstStyle/>
          <a:p>
            <a:pPr>
              <a:defRPr/>
            </a:pPr>
            <a:endParaRPr lang="en-US" dirty="0">
              <a:ea typeface="Arial Unicode MS" pitchFamily="34" charset="-128"/>
              <a:cs typeface="Arial" charset="0"/>
            </a:endParaRPr>
          </a:p>
          <a:p>
            <a:pPr marL="342900" indent="-342900">
              <a:lnSpc>
                <a:spcPct val="150000"/>
              </a:lnSpc>
              <a:buFont typeface="Arial" panose="020B0604020202020204" pitchFamily="34" charset="0"/>
              <a:buChar char="•"/>
              <a:defRPr/>
            </a:pPr>
            <a:r>
              <a:rPr lang="en-ZA" sz="2400" b="1" dirty="0">
                <a:cs typeface="Arial" charset="0"/>
              </a:rPr>
              <a:t>Helpful and assisted in understanding </a:t>
            </a:r>
          </a:p>
          <a:p>
            <a:pPr marL="342900" indent="-342900">
              <a:lnSpc>
                <a:spcPct val="150000"/>
              </a:lnSpc>
              <a:buFont typeface="Arial" panose="020B0604020202020204" pitchFamily="34" charset="0"/>
              <a:buChar char="•"/>
              <a:defRPr/>
            </a:pPr>
            <a:r>
              <a:rPr lang="en-ZA" sz="2400" b="1" dirty="0">
                <a:cs typeface="Arial" charset="0"/>
              </a:rPr>
              <a:t> Problematic for the novice and needed patience</a:t>
            </a:r>
          </a:p>
          <a:p>
            <a:pPr marL="342900" indent="-342900">
              <a:lnSpc>
                <a:spcPct val="150000"/>
              </a:lnSpc>
              <a:buFont typeface="Arial" panose="020B0604020202020204" pitchFamily="34" charset="0"/>
              <a:buChar char="•"/>
              <a:defRPr/>
            </a:pPr>
            <a:r>
              <a:rPr lang="en-ZA" sz="2400" b="1" dirty="0">
                <a:cs typeface="Arial" charset="0"/>
              </a:rPr>
              <a:t> Needed practical experience before real capturing </a:t>
            </a:r>
          </a:p>
          <a:p>
            <a:pPr marL="342900" indent="-342900">
              <a:lnSpc>
                <a:spcPct val="150000"/>
              </a:lnSpc>
              <a:buFont typeface="Arial" panose="020B0604020202020204" pitchFamily="34" charset="0"/>
              <a:buChar char="•"/>
              <a:defRPr/>
            </a:pPr>
            <a:r>
              <a:rPr lang="en-ZA" sz="2400" b="1" dirty="0">
                <a:cs typeface="Arial" charset="0"/>
              </a:rPr>
              <a:t>There were lots of connectivity issues such that capturing was not possible since modems had not arrived</a:t>
            </a:r>
          </a:p>
          <a:p>
            <a:pPr marL="342900" indent="-342900">
              <a:lnSpc>
                <a:spcPct val="150000"/>
              </a:lnSpc>
              <a:buFont typeface="Arial" panose="020B0604020202020204" pitchFamily="34" charset="0"/>
              <a:buChar char="•"/>
              <a:defRPr/>
            </a:pPr>
            <a:r>
              <a:rPr lang="en-ZA" sz="2400" b="1" dirty="0">
                <a:cs typeface="Arial" charset="0"/>
              </a:rPr>
              <a:t>Modems provided not working</a:t>
            </a:r>
          </a:p>
          <a:p>
            <a:pPr marL="342900" indent="-342900">
              <a:lnSpc>
                <a:spcPct val="150000"/>
              </a:lnSpc>
              <a:buFont typeface="Arial" panose="020B0604020202020204" pitchFamily="34" charset="0"/>
              <a:buChar char="•"/>
              <a:defRPr/>
            </a:pPr>
            <a:r>
              <a:rPr lang="en-ZA" sz="2400" dirty="0">
                <a:cs typeface="Arial" charset="0"/>
              </a:rPr>
              <a:t> </a:t>
            </a:r>
            <a:r>
              <a:rPr lang="en-ZA" sz="2400" b="1" dirty="0">
                <a:cs typeface="Arial" charset="0"/>
              </a:rPr>
              <a:t>Not all teams had computers and modems (used personal &amp; district/provincial </a:t>
            </a:r>
            <a:endParaRPr lang="en-US" sz="2400" b="1" dirty="0">
              <a:cs typeface="Arial" charset="0"/>
            </a:endParaRPr>
          </a:p>
          <a:p>
            <a:pPr marL="285750" indent="-285750">
              <a:lnSpc>
                <a:spcPct val="150000"/>
              </a:lnSpc>
              <a:buFont typeface="Arial" panose="020B0604020202020204" pitchFamily="34" charset="0"/>
              <a:buChar char="•"/>
              <a:defRPr/>
            </a:pPr>
            <a:endParaRPr lang="en-US" sz="2400" b="1" dirty="0">
              <a:cs typeface="Arial" charset="0"/>
            </a:endParaRPr>
          </a:p>
          <a:p>
            <a:pPr marL="285750" indent="-285750">
              <a:buFont typeface="Arial" panose="020B0604020202020204" pitchFamily="34" charset="0"/>
              <a:buChar char="•"/>
              <a:defRPr/>
            </a:pPr>
            <a:endParaRPr lang="en-US" sz="2400" dirty="0">
              <a:cs typeface="Arial" charset="0"/>
            </a:endParaRPr>
          </a:p>
        </p:txBody>
      </p:sp>
      <p:sp>
        <p:nvSpPr>
          <p:cNvPr id="10248" name="TextBox 2">
            <a:extLst>
              <a:ext uri="{FF2B5EF4-FFF2-40B4-BE49-F238E27FC236}">
                <a16:creationId xmlns:a16="http://schemas.microsoft.com/office/drawing/2014/main" id="{D1EFF513-5BB1-4CAD-BAE3-6536745A6EF0}"/>
              </a:ext>
            </a:extLst>
          </p:cNvPr>
          <p:cNvSpPr txBox="1">
            <a:spLocks noChangeArrowheads="1"/>
          </p:cNvSpPr>
          <p:nvPr/>
        </p:nvSpPr>
        <p:spPr bwMode="auto">
          <a:xfrm>
            <a:off x="4527550" y="0"/>
            <a:ext cx="4491038"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b="1">
                <a:latin typeface="Arial" panose="020B0604020202020204" pitchFamily="34" charset="0"/>
              </a:rPr>
              <a:t>SOFTWARE PREPARATION</a:t>
            </a:r>
            <a:endParaRPr lang="en-ZA" altLang="en-US" b="1">
              <a:latin typeface="Arial" panose="020B0604020202020204" pitchFamily="34" charset="0"/>
            </a:endParaRPr>
          </a:p>
        </p:txBody>
      </p:sp>
      <p:sp>
        <p:nvSpPr>
          <p:cNvPr id="4" name="Footer Placeholder 3">
            <a:extLst>
              <a:ext uri="{FF2B5EF4-FFF2-40B4-BE49-F238E27FC236}">
                <a16:creationId xmlns:a16="http://schemas.microsoft.com/office/drawing/2014/main" id="{75F0F287-1B1D-4F82-ACB2-292A74AEFD27}"/>
              </a:ext>
            </a:extLst>
          </p:cNvPr>
          <p:cNvSpPr>
            <a:spLocks noGrp="1"/>
          </p:cNvSpPr>
          <p:nvPr>
            <p:ph type="ftr" sz="quarter" idx="11"/>
          </p:nvPr>
        </p:nvSpPr>
        <p:spPr>
          <a:xfrm>
            <a:off x="3124200" y="6356350"/>
            <a:ext cx="1450975" cy="365125"/>
          </a:xfrm>
        </p:spPr>
        <p:txBody>
          <a:bodyPr/>
          <a:lstStyle/>
          <a:p>
            <a:pPr>
              <a:defRPr/>
            </a:pPr>
            <a:r>
              <a:rPr lang="en-US" dirty="0"/>
              <a:t>7</a:t>
            </a:r>
            <a:endParaRPr lang="en-ZA"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6">
            <a:extLst>
              <a:ext uri="{FF2B5EF4-FFF2-40B4-BE49-F238E27FC236}">
                <a16:creationId xmlns:a16="http://schemas.microsoft.com/office/drawing/2014/main" id="{008D1064-1AA6-43D0-9196-123D8F97FBD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0"/>
            <a:ext cx="9144000"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9">
            <a:extLst>
              <a:ext uri="{FF2B5EF4-FFF2-40B4-BE49-F238E27FC236}">
                <a16:creationId xmlns:a16="http://schemas.microsoft.com/office/drawing/2014/main" id="{8AE24804-A49B-4689-BA35-E50302C14F54}"/>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23850" y="82550"/>
            <a:ext cx="324167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7">
            <a:extLst>
              <a:ext uri="{FF2B5EF4-FFF2-40B4-BE49-F238E27FC236}">
                <a16:creationId xmlns:a16="http://schemas.microsoft.com/office/drawing/2014/main" id="{CFE320DF-71C0-4022-B21D-B1438D23896D}"/>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
            <a:extLst>
              <a:ext uri="{FF2B5EF4-FFF2-40B4-BE49-F238E27FC236}">
                <a16:creationId xmlns:a16="http://schemas.microsoft.com/office/drawing/2014/main" id="{25CFEDC0-F671-4390-AE16-B37F0A93A517}"/>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11">
            <a:extLst>
              <a:ext uri="{FF2B5EF4-FFF2-40B4-BE49-F238E27FC236}">
                <a16:creationId xmlns:a16="http://schemas.microsoft.com/office/drawing/2014/main" id="{2637F47B-2C3E-4191-A089-89816BDD2EA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1" name="Content Placeholder 1">
            <a:extLst>
              <a:ext uri="{FF2B5EF4-FFF2-40B4-BE49-F238E27FC236}">
                <a16:creationId xmlns:a16="http://schemas.microsoft.com/office/drawing/2014/main" id="{BA0A15C6-480F-4294-B2B3-6ABC7CE33B77}"/>
              </a:ext>
            </a:extLst>
          </p:cNvPr>
          <p:cNvSpPr>
            <a:spLocks noGrp="1"/>
          </p:cNvSpPr>
          <p:nvPr>
            <p:ph idx="1"/>
          </p:nvPr>
        </p:nvSpPr>
        <p:spPr>
          <a:xfrm>
            <a:off x="107950" y="1001713"/>
            <a:ext cx="8928100" cy="5329237"/>
          </a:xfrm>
        </p:spPr>
        <p:txBody>
          <a:bodyPr/>
          <a:lstStyle/>
          <a:p>
            <a:pPr lvl="1" algn="just">
              <a:lnSpc>
                <a:spcPct val="150000"/>
              </a:lnSpc>
              <a:buFont typeface="Arial" panose="020B0604020202020204" pitchFamily="34" charset="0"/>
              <a:buChar char="•"/>
            </a:pPr>
            <a:r>
              <a:rPr lang="en-ZA" altLang="en-US" sz="2400" b="1"/>
              <a:t>Communication is very precise and helpful</a:t>
            </a:r>
          </a:p>
          <a:p>
            <a:pPr lvl="1">
              <a:lnSpc>
                <a:spcPct val="150000"/>
              </a:lnSpc>
              <a:buFont typeface="Arial" panose="020B0604020202020204" pitchFamily="34" charset="0"/>
              <a:buChar char="•"/>
            </a:pPr>
            <a:r>
              <a:rPr lang="en-ZA" altLang="en-US" sz="2400" b="1"/>
              <a:t>Good and timeous </a:t>
            </a:r>
          </a:p>
          <a:p>
            <a:pPr lvl="1" algn="just">
              <a:lnSpc>
                <a:spcPct val="150000"/>
              </a:lnSpc>
              <a:buFont typeface="Arial" panose="020B0604020202020204" pitchFamily="34" charset="0"/>
              <a:buChar char="•"/>
            </a:pPr>
            <a:r>
              <a:rPr lang="en-ZA" altLang="en-US" sz="2400" b="1"/>
              <a:t>Queries and consents were attending to accordingly </a:t>
            </a:r>
          </a:p>
          <a:p>
            <a:pPr lvl="1" algn="just">
              <a:lnSpc>
                <a:spcPct val="150000"/>
              </a:lnSpc>
              <a:buFont typeface="Arial" panose="020B0604020202020204" pitchFamily="34" charset="0"/>
              <a:buChar char="•"/>
            </a:pPr>
            <a:r>
              <a:rPr lang="en-ZA" altLang="en-US" sz="2400" b="1"/>
              <a:t>Encountered lots of problems, nothing communicated up until departure</a:t>
            </a:r>
          </a:p>
          <a:p>
            <a:pPr lvl="1" algn="just">
              <a:lnSpc>
                <a:spcPct val="150000"/>
              </a:lnSpc>
              <a:buFont typeface="Arial" panose="020B0604020202020204" pitchFamily="34" charset="0"/>
              <a:buChar char="•"/>
            </a:pPr>
            <a:r>
              <a:rPr lang="en-ZA" altLang="en-US" sz="2400" b="1"/>
              <a:t>Relied on other teams to get information about tickets and communication</a:t>
            </a:r>
          </a:p>
          <a:p>
            <a:pPr lvl="1" algn="just">
              <a:lnSpc>
                <a:spcPct val="150000"/>
              </a:lnSpc>
              <a:buFont typeface="Arial" panose="020B0604020202020204" pitchFamily="34" charset="0"/>
              <a:buChar char="•"/>
            </a:pPr>
            <a:r>
              <a:rPr lang="en-ZA" altLang="en-US" sz="2400" b="1"/>
              <a:t>Got communication from time to time especially the Province updating the teams</a:t>
            </a:r>
          </a:p>
        </p:txBody>
      </p:sp>
      <p:sp>
        <p:nvSpPr>
          <p:cNvPr id="11272" name="TextBox 2">
            <a:extLst>
              <a:ext uri="{FF2B5EF4-FFF2-40B4-BE49-F238E27FC236}">
                <a16:creationId xmlns:a16="http://schemas.microsoft.com/office/drawing/2014/main" id="{B3000696-84A0-4E6D-A16D-797AAD9538A9}"/>
              </a:ext>
            </a:extLst>
          </p:cNvPr>
          <p:cNvSpPr txBox="1">
            <a:spLocks noChangeArrowheads="1"/>
          </p:cNvSpPr>
          <p:nvPr/>
        </p:nvSpPr>
        <p:spPr bwMode="auto">
          <a:xfrm>
            <a:off x="4356100" y="115888"/>
            <a:ext cx="4662488"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2800">
                <a:latin typeface="Arial" panose="020B0604020202020204" pitchFamily="34" charset="0"/>
              </a:rPr>
              <a:t>        </a:t>
            </a:r>
            <a:r>
              <a:rPr lang="en-US" altLang="en-US" sz="2800" b="1">
                <a:latin typeface="Arial" panose="020B0604020202020204" pitchFamily="34" charset="0"/>
              </a:rPr>
              <a:t>COMMUNICATION TO PEER REVIEWS</a:t>
            </a:r>
            <a:endParaRPr lang="en-ZA" altLang="en-US" sz="2800" b="1">
              <a:latin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6">
            <a:extLst>
              <a:ext uri="{FF2B5EF4-FFF2-40B4-BE49-F238E27FC236}">
                <a16:creationId xmlns:a16="http://schemas.microsoft.com/office/drawing/2014/main" id="{4E192C18-8F32-453A-A42E-DDB4CE7BA89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0"/>
            <a:ext cx="9144000"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Picture 9">
            <a:extLst>
              <a:ext uri="{FF2B5EF4-FFF2-40B4-BE49-F238E27FC236}">
                <a16:creationId xmlns:a16="http://schemas.microsoft.com/office/drawing/2014/main" id="{34553277-C7C3-4335-AAB0-8636A0633237}"/>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74613"/>
            <a:ext cx="50006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Picture 7">
            <a:extLst>
              <a:ext uri="{FF2B5EF4-FFF2-40B4-BE49-F238E27FC236}">
                <a16:creationId xmlns:a16="http://schemas.microsoft.com/office/drawing/2014/main" id="{2F09DEB9-F647-4E8C-8CB7-D1529A6FA134}"/>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1">
            <a:extLst>
              <a:ext uri="{FF2B5EF4-FFF2-40B4-BE49-F238E27FC236}">
                <a16:creationId xmlns:a16="http://schemas.microsoft.com/office/drawing/2014/main" id="{434DB428-8A11-4F10-B4F9-0B9CA8EC44BA}"/>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11">
            <a:extLst>
              <a:ext uri="{FF2B5EF4-FFF2-40B4-BE49-F238E27FC236}">
                <a16:creationId xmlns:a16="http://schemas.microsoft.com/office/drawing/2014/main" id="{B2DD88C6-1BA4-4C84-846A-308165EB634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5" name="Rectangle 1">
            <a:extLst>
              <a:ext uri="{FF2B5EF4-FFF2-40B4-BE49-F238E27FC236}">
                <a16:creationId xmlns:a16="http://schemas.microsoft.com/office/drawing/2014/main" id="{1C7A69CB-8806-45BC-90CB-02EA4D54893A}"/>
              </a:ext>
            </a:extLst>
          </p:cNvPr>
          <p:cNvSpPr>
            <a:spLocks noChangeArrowheads="1"/>
          </p:cNvSpPr>
          <p:nvPr/>
        </p:nvSpPr>
        <p:spPr bwMode="auto">
          <a:xfrm>
            <a:off x="107950" y="1125538"/>
            <a:ext cx="8785225" cy="489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150000"/>
              </a:lnSpc>
            </a:pPr>
            <a:r>
              <a:rPr lang="en-ZA" altLang="en-US" sz="2800" b="1"/>
              <a:t>Communication is very precise and helpful</a:t>
            </a:r>
          </a:p>
          <a:p>
            <a:pPr>
              <a:lnSpc>
                <a:spcPct val="150000"/>
              </a:lnSpc>
            </a:pPr>
            <a:r>
              <a:rPr lang="en-ZA" altLang="en-US" sz="2800" b="1"/>
              <a:t>Good and timeous </a:t>
            </a:r>
          </a:p>
          <a:p>
            <a:pPr>
              <a:lnSpc>
                <a:spcPct val="150000"/>
              </a:lnSpc>
            </a:pPr>
            <a:r>
              <a:rPr lang="en-ZA" altLang="en-US" sz="2800" b="1"/>
              <a:t>Queries and consents were attending to accordingly </a:t>
            </a:r>
          </a:p>
          <a:p>
            <a:pPr>
              <a:lnSpc>
                <a:spcPct val="150000"/>
              </a:lnSpc>
            </a:pPr>
            <a:r>
              <a:rPr lang="en-ZA" altLang="en-US" sz="2800" b="1"/>
              <a:t> Encountered lots of problems, nothing communicated up until departure</a:t>
            </a:r>
            <a:endParaRPr lang="en-ZA" altLang="en-US" sz="2800"/>
          </a:p>
          <a:p>
            <a:pPr>
              <a:lnSpc>
                <a:spcPct val="150000"/>
              </a:lnSpc>
            </a:pPr>
            <a:r>
              <a:rPr lang="en-ZA" altLang="en-US" sz="2800" b="1"/>
              <a:t>Relied on other teams to get information about tickets and communication</a:t>
            </a:r>
            <a:endParaRPr lang="en-ZA" altLang="en-US" sz="2800"/>
          </a:p>
        </p:txBody>
      </p:sp>
      <p:sp>
        <p:nvSpPr>
          <p:cNvPr id="12296" name="TextBox 2">
            <a:extLst>
              <a:ext uri="{FF2B5EF4-FFF2-40B4-BE49-F238E27FC236}">
                <a16:creationId xmlns:a16="http://schemas.microsoft.com/office/drawing/2014/main" id="{B6D04829-F497-4AE6-9A26-AB5AD2B47417}"/>
              </a:ext>
            </a:extLst>
          </p:cNvPr>
          <p:cNvSpPr txBox="1">
            <a:spLocks noChangeArrowheads="1"/>
          </p:cNvSpPr>
          <p:nvPr/>
        </p:nvSpPr>
        <p:spPr bwMode="auto">
          <a:xfrm>
            <a:off x="4575175" y="260350"/>
            <a:ext cx="431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ZA" altLang="en-US" sz="2000">
                <a:latin typeface="Arial" panose="020B0604020202020204" pitchFamily="34" charset="0"/>
              </a:rPr>
              <a:t>       </a:t>
            </a:r>
            <a:r>
              <a:rPr lang="en-ZA" altLang="en-US" sz="2400">
                <a:latin typeface="Arial" panose="020B0604020202020204" pitchFamily="34" charset="0"/>
              </a:rPr>
              <a:t>ANY OTHER COMMENTS</a:t>
            </a:r>
          </a:p>
        </p:txBody>
      </p:sp>
      <p:sp>
        <p:nvSpPr>
          <p:cNvPr id="4" name="Footer Placeholder 3">
            <a:extLst>
              <a:ext uri="{FF2B5EF4-FFF2-40B4-BE49-F238E27FC236}">
                <a16:creationId xmlns:a16="http://schemas.microsoft.com/office/drawing/2014/main" id="{EB90B20C-0010-45BC-8F78-9E9C7669DF60}"/>
              </a:ext>
            </a:extLst>
          </p:cNvPr>
          <p:cNvSpPr>
            <a:spLocks noGrp="1"/>
          </p:cNvSpPr>
          <p:nvPr>
            <p:ph type="ftr" sz="quarter" idx="11"/>
          </p:nvPr>
        </p:nvSpPr>
        <p:spPr>
          <a:xfrm>
            <a:off x="3124200" y="6356350"/>
            <a:ext cx="1339850" cy="365125"/>
          </a:xfrm>
        </p:spPr>
        <p:txBody>
          <a:bodyPr/>
          <a:lstStyle/>
          <a:p>
            <a:pPr>
              <a:defRPr/>
            </a:pPr>
            <a:r>
              <a:rPr lang="en-US" dirty="0"/>
              <a:t>8</a:t>
            </a:r>
            <a:endParaRPr lang="en-ZA"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6">
            <a:extLst>
              <a:ext uri="{FF2B5EF4-FFF2-40B4-BE49-F238E27FC236}">
                <a16:creationId xmlns:a16="http://schemas.microsoft.com/office/drawing/2014/main" id="{73E808E0-505A-478B-B409-0E0FA73EA79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0"/>
            <a:ext cx="9144000"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9">
            <a:extLst>
              <a:ext uri="{FF2B5EF4-FFF2-40B4-BE49-F238E27FC236}">
                <a16:creationId xmlns:a16="http://schemas.microsoft.com/office/drawing/2014/main" id="{F858362D-FF3C-4313-BD97-F91AF3B5C6B7}"/>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74613"/>
            <a:ext cx="50006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7">
            <a:extLst>
              <a:ext uri="{FF2B5EF4-FFF2-40B4-BE49-F238E27FC236}">
                <a16:creationId xmlns:a16="http://schemas.microsoft.com/office/drawing/2014/main" id="{B716BB56-B4EB-4EE1-BBFD-A2CE21CA175E}"/>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1">
            <a:extLst>
              <a:ext uri="{FF2B5EF4-FFF2-40B4-BE49-F238E27FC236}">
                <a16:creationId xmlns:a16="http://schemas.microsoft.com/office/drawing/2014/main" id="{ABFC7ECD-806E-4E8B-9B0B-D3659935B503}"/>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11">
            <a:extLst>
              <a:ext uri="{FF2B5EF4-FFF2-40B4-BE49-F238E27FC236}">
                <a16:creationId xmlns:a16="http://schemas.microsoft.com/office/drawing/2014/main" id="{1A17CDFC-3E0F-4299-A1DF-B4A80EF8AC6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9" name="TextBox 2">
            <a:extLst>
              <a:ext uri="{FF2B5EF4-FFF2-40B4-BE49-F238E27FC236}">
                <a16:creationId xmlns:a16="http://schemas.microsoft.com/office/drawing/2014/main" id="{FA41486E-D66B-4B85-AB35-B912B6B2DCD7}"/>
              </a:ext>
            </a:extLst>
          </p:cNvPr>
          <p:cNvSpPr txBox="1">
            <a:spLocks noChangeArrowheads="1"/>
          </p:cNvSpPr>
          <p:nvPr/>
        </p:nvSpPr>
        <p:spPr bwMode="auto">
          <a:xfrm>
            <a:off x="4575175" y="260350"/>
            <a:ext cx="431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ZA" altLang="en-US" sz="2000">
                <a:latin typeface="Arial" panose="020B0604020202020204" pitchFamily="34" charset="0"/>
              </a:rPr>
              <a:t>       </a:t>
            </a:r>
            <a:r>
              <a:rPr lang="en-ZA" altLang="en-US" sz="2400">
                <a:latin typeface="Arial" panose="020B0604020202020204" pitchFamily="34" charset="0"/>
              </a:rPr>
              <a:t>ANY OTHER COMMENTS</a:t>
            </a:r>
          </a:p>
        </p:txBody>
      </p:sp>
      <p:sp>
        <p:nvSpPr>
          <p:cNvPr id="4" name="Footer Placeholder 3">
            <a:extLst>
              <a:ext uri="{FF2B5EF4-FFF2-40B4-BE49-F238E27FC236}">
                <a16:creationId xmlns:a16="http://schemas.microsoft.com/office/drawing/2014/main" id="{FDE50957-7BE6-49FF-98FC-278DC68FAC9A}"/>
              </a:ext>
            </a:extLst>
          </p:cNvPr>
          <p:cNvSpPr>
            <a:spLocks noGrp="1"/>
          </p:cNvSpPr>
          <p:nvPr>
            <p:ph type="ftr" sz="quarter" idx="11"/>
          </p:nvPr>
        </p:nvSpPr>
        <p:spPr>
          <a:xfrm>
            <a:off x="3124200" y="6356350"/>
            <a:ext cx="1339850" cy="365125"/>
          </a:xfrm>
        </p:spPr>
        <p:txBody>
          <a:bodyPr/>
          <a:lstStyle/>
          <a:p>
            <a:pPr>
              <a:defRPr/>
            </a:pPr>
            <a:r>
              <a:rPr lang="en-US" dirty="0"/>
              <a:t>8</a:t>
            </a:r>
            <a:endParaRPr lang="en-ZA" dirty="0"/>
          </a:p>
        </p:txBody>
      </p:sp>
      <p:sp>
        <p:nvSpPr>
          <p:cNvPr id="13321" name="Rectangle 1">
            <a:extLst>
              <a:ext uri="{FF2B5EF4-FFF2-40B4-BE49-F238E27FC236}">
                <a16:creationId xmlns:a16="http://schemas.microsoft.com/office/drawing/2014/main" id="{DC255399-9E16-4C3B-BB7B-469317784F58}"/>
              </a:ext>
            </a:extLst>
          </p:cNvPr>
          <p:cNvSpPr>
            <a:spLocks noChangeArrowheads="1"/>
          </p:cNvSpPr>
          <p:nvPr/>
        </p:nvSpPr>
        <p:spPr bwMode="auto">
          <a:xfrm>
            <a:off x="265113" y="1341438"/>
            <a:ext cx="8569325" cy="3903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50000"/>
              </a:lnSpc>
              <a:spcBef>
                <a:spcPct val="0"/>
              </a:spcBef>
            </a:pPr>
            <a:r>
              <a:rPr lang="en-US" altLang="en-US" sz="2800" b="1"/>
              <a:t>Got communication from time to time especially the Province updating the team any other comments on preparation</a:t>
            </a:r>
          </a:p>
          <a:p>
            <a:pPr eaLnBrk="1" hangingPunct="1">
              <a:lnSpc>
                <a:spcPct val="150000"/>
              </a:lnSpc>
              <a:spcBef>
                <a:spcPct val="0"/>
              </a:spcBef>
            </a:pPr>
            <a:r>
              <a:rPr lang="en-US" altLang="en-US" sz="2800" b="1"/>
              <a:t> Lots of glitches with logistics in general considering that there were lots of people moving around</a:t>
            </a:r>
          </a:p>
          <a:p>
            <a:pPr eaLnBrk="1" hangingPunct="1">
              <a:lnSpc>
                <a:spcPct val="150000"/>
              </a:lnSpc>
              <a:spcBef>
                <a:spcPct val="0"/>
              </a:spcBef>
            </a:pPr>
            <a:r>
              <a:rPr lang="en-US" altLang="en-US" sz="2800" b="1"/>
              <a:t>Not sure of travelling arrangements up to the last hour</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6">
            <a:extLst>
              <a:ext uri="{FF2B5EF4-FFF2-40B4-BE49-F238E27FC236}">
                <a16:creationId xmlns:a16="http://schemas.microsoft.com/office/drawing/2014/main" id="{3FC59B16-B982-47BA-8C72-2797E998C13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0"/>
            <a:ext cx="9144000"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Picture 9">
            <a:extLst>
              <a:ext uri="{FF2B5EF4-FFF2-40B4-BE49-F238E27FC236}">
                <a16:creationId xmlns:a16="http://schemas.microsoft.com/office/drawing/2014/main" id="{F3EB8B07-14E1-4336-B53B-60315CA678AE}"/>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12700" y="192088"/>
            <a:ext cx="383857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Picture 7">
            <a:extLst>
              <a:ext uri="{FF2B5EF4-FFF2-40B4-BE49-F238E27FC236}">
                <a16:creationId xmlns:a16="http://schemas.microsoft.com/office/drawing/2014/main" id="{D4A1CFAE-0626-4D5D-A75E-5C2948E71F15}"/>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1">
            <a:extLst>
              <a:ext uri="{FF2B5EF4-FFF2-40B4-BE49-F238E27FC236}">
                <a16:creationId xmlns:a16="http://schemas.microsoft.com/office/drawing/2014/main" id="{7E06B68D-5A97-4E9D-BDBE-B47B553D4756}"/>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11">
            <a:extLst>
              <a:ext uri="{FF2B5EF4-FFF2-40B4-BE49-F238E27FC236}">
                <a16:creationId xmlns:a16="http://schemas.microsoft.com/office/drawing/2014/main" id="{BA8B4F2B-881E-4A53-957F-5075DBC619B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29637EC7-8D2C-47D0-97D7-5459CD5373FF}"/>
              </a:ext>
            </a:extLst>
          </p:cNvPr>
          <p:cNvSpPr>
            <a:spLocks noGrp="1"/>
          </p:cNvSpPr>
          <p:nvPr>
            <p:ph type="ctrTitle" idx="4294967295"/>
          </p:nvPr>
        </p:nvSpPr>
        <p:spPr>
          <a:xfrm>
            <a:off x="0" y="2130425"/>
            <a:ext cx="7772400" cy="1470025"/>
          </a:xfrm>
        </p:spPr>
        <p:txBody>
          <a:bodyPr/>
          <a:lstStyle/>
          <a:p>
            <a:pPr algn="l" eaLnBrk="1" hangingPunct="1">
              <a:defRPr/>
            </a:pPr>
            <a:br>
              <a:rPr lang="en-US" altLang="en-US" sz="3600" b="1" u="sng" kern="0" dirty="0">
                <a:solidFill>
                  <a:srgbClr val="000000"/>
                </a:solidFill>
                <a:latin typeface="Arial"/>
              </a:rPr>
            </a:br>
            <a:endParaRPr lang="en-ZA" sz="2400" dirty="0"/>
          </a:p>
        </p:txBody>
      </p:sp>
      <p:sp>
        <p:nvSpPr>
          <p:cNvPr id="3" name="Rectangle 2">
            <a:extLst>
              <a:ext uri="{FF2B5EF4-FFF2-40B4-BE49-F238E27FC236}">
                <a16:creationId xmlns:a16="http://schemas.microsoft.com/office/drawing/2014/main" id="{7519CC9E-B65F-48F8-B705-DDB00CB176D6}"/>
              </a:ext>
            </a:extLst>
          </p:cNvPr>
          <p:cNvSpPr/>
          <p:nvPr/>
        </p:nvSpPr>
        <p:spPr>
          <a:xfrm>
            <a:off x="12700" y="981075"/>
            <a:ext cx="9134475" cy="5078413"/>
          </a:xfrm>
          <a:prstGeom prst="rect">
            <a:avLst/>
          </a:prstGeom>
        </p:spPr>
        <p:txBody>
          <a:bodyPr>
            <a:spAutoFit/>
          </a:bodyPr>
          <a:lstStyle/>
          <a:p>
            <a:pPr>
              <a:buFont typeface="Arial" charset="0"/>
              <a:buNone/>
              <a:defRPr/>
            </a:pPr>
            <a:r>
              <a:rPr lang="en-US" altLang="en-US" sz="2400" b="1" dirty="0">
                <a:latin typeface="Arial" panose="020B0604020202020204" pitchFamily="34" charset="0"/>
              </a:rPr>
              <a:t>ARRANGEMENTS FOR TRAVEL TO PEER REVIEW  DISTRICTS </a:t>
            </a:r>
          </a:p>
          <a:p>
            <a:pPr>
              <a:buFont typeface="Arial" charset="0"/>
              <a:buNone/>
              <a:defRPr/>
            </a:pPr>
            <a:endParaRPr lang="en-US" altLang="en-US" dirty="0">
              <a:latin typeface="Arial" panose="020B0604020202020204" pitchFamily="34" charset="0"/>
            </a:endParaRPr>
          </a:p>
          <a:p>
            <a:pPr marL="342900" indent="-342900">
              <a:lnSpc>
                <a:spcPct val="150000"/>
              </a:lnSpc>
              <a:buFont typeface="Arial" panose="020B0604020202020204" pitchFamily="34" charset="0"/>
              <a:buChar char="•"/>
              <a:defRPr/>
            </a:pPr>
            <a:r>
              <a:rPr lang="en-ZA" sz="2400" dirty="0">
                <a:cs typeface="Arial" charset="0"/>
              </a:rPr>
              <a:t>Excellent and on-going communication with Shuttle services</a:t>
            </a:r>
          </a:p>
          <a:p>
            <a:pPr marL="342900" indent="-342900">
              <a:lnSpc>
                <a:spcPct val="150000"/>
              </a:lnSpc>
              <a:buFont typeface="Arial" panose="020B0604020202020204" pitchFamily="34" charset="0"/>
              <a:buChar char="•"/>
              <a:defRPr/>
            </a:pPr>
            <a:r>
              <a:rPr lang="en-ZA" sz="2400" dirty="0">
                <a:cs typeface="Arial" charset="0"/>
              </a:rPr>
              <a:t>Timeous delivery of vehicles for those travelling on road </a:t>
            </a:r>
          </a:p>
          <a:p>
            <a:pPr marL="342900" indent="-342900">
              <a:lnSpc>
                <a:spcPct val="150000"/>
              </a:lnSpc>
              <a:buFont typeface="Arial" panose="020B0604020202020204" pitchFamily="34" charset="0"/>
              <a:buChar char="•"/>
              <a:defRPr/>
            </a:pPr>
            <a:r>
              <a:rPr lang="en-ZA" sz="2400" dirty="0">
                <a:cs typeface="Arial" charset="0"/>
              </a:rPr>
              <a:t>Shuttle services were in time for flights</a:t>
            </a:r>
          </a:p>
          <a:p>
            <a:pPr marL="342900" indent="-342900">
              <a:lnSpc>
                <a:spcPct val="150000"/>
              </a:lnSpc>
              <a:buFont typeface="Arial" panose="020B0604020202020204" pitchFamily="34" charset="0"/>
              <a:buChar char="•"/>
              <a:defRPr/>
            </a:pPr>
            <a:r>
              <a:rPr lang="en-ZA" sz="2400" dirty="0">
                <a:cs typeface="Arial" charset="0"/>
              </a:rPr>
              <a:t> Shuttle services well planned except on the day of return – had to wait for hours  at the airport</a:t>
            </a:r>
          </a:p>
          <a:p>
            <a:pPr>
              <a:defRPr/>
            </a:pPr>
            <a:endParaRPr lang="en-ZA" sz="2400" b="1" dirty="0">
              <a:cs typeface="Arial" charset="0"/>
            </a:endParaRPr>
          </a:p>
          <a:p>
            <a:pPr>
              <a:buFont typeface="Arial" charset="0"/>
              <a:buNone/>
              <a:defRPr/>
            </a:pPr>
            <a:endParaRPr lang="en-US" altLang="en-US" dirty="0">
              <a:latin typeface="Arial" panose="020B0604020202020204" pitchFamily="34" charset="0"/>
            </a:endParaRPr>
          </a:p>
          <a:p>
            <a:pPr>
              <a:buFont typeface="Arial" charset="0"/>
              <a:buNone/>
              <a:defRPr/>
            </a:pPr>
            <a:endParaRPr lang="en-US" altLang="en-US" dirty="0">
              <a:latin typeface="Arial" panose="020B0604020202020204" pitchFamily="34" charset="0"/>
            </a:endParaRPr>
          </a:p>
          <a:p>
            <a:pPr>
              <a:buFont typeface="Arial" charset="0"/>
              <a:buNone/>
              <a:defRPr/>
            </a:pPr>
            <a:endParaRPr lang="en-US" altLang="en-US" dirty="0">
              <a:latin typeface="Arial" panose="020B0604020202020204" pitchFamily="34" charset="0"/>
            </a:endParaRPr>
          </a:p>
        </p:txBody>
      </p:sp>
      <p:sp>
        <p:nvSpPr>
          <p:cNvPr id="4" name="Footer Placeholder 3">
            <a:extLst>
              <a:ext uri="{FF2B5EF4-FFF2-40B4-BE49-F238E27FC236}">
                <a16:creationId xmlns:a16="http://schemas.microsoft.com/office/drawing/2014/main" id="{478EE69D-5CFF-4171-81C9-B9019042BE35}"/>
              </a:ext>
            </a:extLst>
          </p:cNvPr>
          <p:cNvSpPr>
            <a:spLocks noGrp="1"/>
          </p:cNvSpPr>
          <p:nvPr>
            <p:ph type="ftr" sz="quarter" idx="11"/>
          </p:nvPr>
        </p:nvSpPr>
        <p:spPr>
          <a:xfrm>
            <a:off x="3124200" y="6356350"/>
            <a:ext cx="1663700" cy="365125"/>
          </a:xfrm>
        </p:spPr>
        <p:txBody>
          <a:bodyPr/>
          <a:lstStyle/>
          <a:p>
            <a:pPr>
              <a:defRPr/>
            </a:pPr>
            <a:r>
              <a:rPr lang="en-US" dirty="0"/>
              <a:t>3</a:t>
            </a:r>
            <a:endParaRPr lang="en-ZA" dirty="0"/>
          </a:p>
        </p:txBody>
      </p:sp>
      <p:sp>
        <p:nvSpPr>
          <p:cNvPr id="14346" name="Rectangle 4">
            <a:extLst>
              <a:ext uri="{FF2B5EF4-FFF2-40B4-BE49-F238E27FC236}">
                <a16:creationId xmlns:a16="http://schemas.microsoft.com/office/drawing/2014/main" id="{642CBC37-D4DC-46D9-9AB4-028990E081FD}"/>
              </a:ext>
            </a:extLst>
          </p:cNvPr>
          <p:cNvSpPr>
            <a:spLocks noChangeArrowheads="1"/>
          </p:cNvSpPr>
          <p:nvPr/>
        </p:nvSpPr>
        <p:spPr bwMode="auto">
          <a:xfrm>
            <a:off x="3851275" y="0"/>
            <a:ext cx="5184775"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800"/>
              <a:t>2. COMMENTS ON EVENTS/ISSUES FROM 31JAN TO  14 FEB 2016</a:t>
            </a:r>
            <a:endParaRPr lang="en-ZA" altLang="en-US" sz="2800">
              <a:latin typeface="Arial" panose="020B0604020202020204" pitchFamily="34" charset="0"/>
              <a:ea typeface="Calibri" panose="020F050202020403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6">
            <a:extLst>
              <a:ext uri="{FF2B5EF4-FFF2-40B4-BE49-F238E27FC236}">
                <a16:creationId xmlns:a16="http://schemas.microsoft.com/office/drawing/2014/main" id="{9F9DD9A6-0F89-4C23-BCEA-F0FEFFEDFD6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0"/>
            <a:ext cx="9144000"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9">
            <a:extLst>
              <a:ext uri="{FF2B5EF4-FFF2-40B4-BE49-F238E27FC236}">
                <a16:creationId xmlns:a16="http://schemas.microsoft.com/office/drawing/2014/main" id="{F82D9B86-0B3B-4608-BE7D-62CA5A56E785}"/>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12700" y="192088"/>
            <a:ext cx="383857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Picture 7">
            <a:extLst>
              <a:ext uri="{FF2B5EF4-FFF2-40B4-BE49-F238E27FC236}">
                <a16:creationId xmlns:a16="http://schemas.microsoft.com/office/drawing/2014/main" id="{A2517AF7-436A-467D-A57B-2EBC99F2570D}"/>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1">
            <a:extLst>
              <a:ext uri="{FF2B5EF4-FFF2-40B4-BE49-F238E27FC236}">
                <a16:creationId xmlns:a16="http://schemas.microsoft.com/office/drawing/2014/main" id="{A9669546-0077-408C-B1A5-6E9D1B707B21}"/>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11">
            <a:extLst>
              <a:ext uri="{FF2B5EF4-FFF2-40B4-BE49-F238E27FC236}">
                <a16:creationId xmlns:a16="http://schemas.microsoft.com/office/drawing/2014/main" id="{6D2AE4B3-16AB-43FD-8CD9-1E86653558E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CD2F9E3C-A3FC-4236-9689-622C319B5B55}"/>
              </a:ext>
            </a:extLst>
          </p:cNvPr>
          <p:cNvSpPr>
            <a:spLocks noGrp="1"/>
          </p:cNvSpPr>
          <p:nvPr>
            <p:ph type="ctrTitle" idx="4294967295"/>
          </p:nvPr>
        </p:nvSpPr>
        <p:spPr>
          <a:xfrm>
            <a:off x="0" y="2130425"/>
            <a:ext cx="7772400" cy="1470025"/>
          </a:xfrm>
        </p:spPr>
        <p:txBody>
          <a:bodyPr/>
          <a:lstStyle/>
          <a:p>
            <a:pPr algn="l" eaLnBrk="1" hangingPunct="1">
              <a:defRPr/>
            </a:pPr>
            <a:br>
              <a:rPr lang="en-US" altLang="en-US" sz="3600" b="1" u="sng" kern="0" dirty="0">
                <a:solidFill>
                  <a:srgbClr val="000000"/>
                </a:solidFill>
                <a:latin typeface="Arial"/>
              </a:rPr>
            </a:br>
            <a:endParaRPr lang="en-ZA" sz="2400" dirty="0"/>
          </a:p>
        </p:txBody>
      </p:sp>
      <p:sp>
        <p:nvSpPr>
          <p:cNvPr id="3" name="Rectangle 2">
            <a:extLst>
              <a:ext uri="{FF2B5EF4-FFF2-40B4-BE49-F238E27FC236}">
                <a16:creationId xmlns:a16="http://schemas.microsoft.com/office/drawing/2014/main" id="{90FB5C45-8EF8-4EDA-A0D9-C8E202875E1A}"/>
              </a:ext>
            </a:extLst>
          </p:cNvPr>
          <p:cNvSpPr/>
          <p:nvPr/>
        </p:nvSpPr>
        <p:spPr>
          <a:xfrm>
            <a:off x="12700" y="981075"/>
            <a:ext cx="9134475" cy="5354638"/>
          </a:xfrm>
          <a:prstGeom prst="rect">
            <a:avLst/>
          </a:prstGeom>
        </p:spPr>
        <p:txBody>
          <a:bodyPr>
            <a:spAutoFit/>
          </a:bodyPr>
          <a:lstStyle/>
          <a:p>
            <a:pPr>
              <a:buFont typeface="Arial" charset="0"/>
              <a:buNone/>
              <a:defRPr/>
            </a:pPr>
            <a:r>
              <a:rPr lang="en-US" altLang="en-US" sz="2400" b="1" dirty="0">
                <a:latin typeface="Arial" panose="020B0604020202020204" pitchFamily="34" charset="0"/>
              </a:rPr>
              <a:t>ARRANGEMENTS FOR TRAVEL TO PEER REVIEW  DISTRICTS </a:t>
            </a:r>
          </a:p>
          <a:p>
            <a:pPr>
              <a:buFont typeface="Arial" charset="0"/>
              <a:buNone/>
              <a:defRPr/>
            </a:pPr>
            <a:endParaRPr lang="en-US" altLang="en-US" dirty="0">
              <a:latin typeface="Arial" panose="020B0604020202020204" pitchFamily="34" charset="0"/>
            </a:endParaRPr>
          </a:p>
          <a:p>
            <a:pPr marL="342900" indent="-342900">
              <a:lnSpc>
                <a:spcPct val="150000"/>
              </a:lnSpc>
              <a:buFont typeface="Arial" panose="020B0604020202020204" pitchFamily="34" charset="0"/>
              <a:buChar char="•"/>
              <a:defRPr/>
            </a:pPr>
            <a:r>
              <a:rPr lang="en-ZA" sz="2400" b="1" dirty="0">
                <a:cs typeface="Arial" charset="0"/>
              </a:rPr>
              <a:t>Excellent and on-going communication with Shuttle services</a:t>
            </a:r>
          </a:p>
          <a:p>
            <a:pPr marL="342900" indent="-342900">
              <a:lnSpc>
                <a:spcPct val="150000"/>
              </a:lnSpc>
              <a:buFont typeface="Arial" panose="020B0604020202020204" pitchFamily="34" charset="0"/>
              <a:buChar char="•"/>
              <a:defRPr/>
            </a:pPr>
            <a:r>
              <a:rPr lang="en-ZA" sz="2400" b="1" dirty="0">
                <a:cs typeface="Arial" charset="0"/>
              </a:rPr>
              <a:t>Timeous delivery of vehicles for those travelling on road </a:t>
            </a:r>
          </a:p>
          <a:p>
            <a:pPr marL="342900" indent="-342900">
              <a:lnSpc>
                <a:spcPct val="150000"/>
              </a:lnSpc>
              <a:buFont typeface="Arial" panose="020B0604020202020204" pitchFamily="34" charset="0"/>
              <a:buChar char="•"/>
              <a:defRPr/>
            </a:pPr>
            <a:r>
              <a:rPr lang="en-ZA" sz="2400" b="1" dirty="0">
                <a:cs typeface="Arial" charset="0"/>
              </a:rPr>
              <a:t>Shuttle services were in time for flights</a:t>
            </a:r>
          </a:p>
          <a:p>
            <a:pPr marL="342900" indent="-342900">
              <a:lnSpc>
                <a:spcPct val="150000"/>
              </a:lnSpc>
              <a:buFont typeface="Arial" panose="020B0604020202020204" pitchFamily="34" charset="0"/>
              <a:buChar char="•"/>
              <a:defRPr/>
            </a:pPr>
            <a:r>
              <a:rPr lang="en-ZA" sz="2400" b="1" dirty="0">
                <a:cs typeface="Arial" charset="0"/>
              </a:rPr>
              <a:t> Shuttle services well planned except on the day of return – had to wait for hours  at the airport</a:t>
            </a:r>
          </a:p>
          <a:p>
            <a:pPr>
              <a:defRPr/>
            </a:pPr>
            <a:endParaRPr lang="en-ZA" sz="2400" b="1" dirty="0">
              <a:cs typeface="Arial" charset="0"/>
            </a:endParaRPr>
          </a:p>
          <a:p>
            <a:pPr>
              <a:buFont typeface="Arial" charset="0"/>
              <a:buNone/>
              <a:defRPr/>
            </a:pPr>
            <a:endParaRPr lang="en-US" altLang="en-US" dirty="0">
              <a:latin typeface="Arial" panose="020B0604020202020204" pitchFamily="34" charset="0"/>
            </a:endParaRPr>
          </a:p>
          <a:p>
            <a:pPr>
              <a:buFont typeface="Arial" charset="0"/>
              <a:buNone/>
              <a:defRPr/>
            </a:pPr>
            <a:endParaRPr lang="en-US" altLang="en-US" dirty="0">
              <a:latin typeface="Arial" panose="020B0604020202020204" pitchFamily="34" charset="0"/>
            </a:endParaRPr>
          </a:p>
          <a:p>
            <a:pPr>
              <a:buFont typeface="Arial" charset="0"/>
              <a:buNone/>
              <a:defRPr/>
            </a:pPr>
            <a:endParaRPr lang="en-US" altLang="en-US" dirty="0">
              <a:latin typeface="Arial" panose="020B0604020202020204" pitchFamily="34" charset="0"/>
            </a:endParaRPr>
          </a:p>
          <a:p>
            <a:pPr>
              <a:buFont typeface="Arial" charset="0"/>
              <a:buNone/>
              <a:defRPr/>
            </a:pPr>
            <a:endParaRPr lang="en-US" altLang="en-US" dirty="0">
              <a:latin typeface="Arial" panose="020B0604020202020204" pitchFamily="34" charset="0"/>
            </a:endParaRPr>
          </a:p>
        </p:txBody>
      </p:sp>
      <p:sp>
        <p:nvSpPr>
          <p:cNvPr id="4" name="Footer Placeholder 3">
            <a:extLst>
              <a:ext uri="{FF2B5EF4-FFF2-40B4-BE49-F238E27FC236}">
                <a16:creationId xmlns:a16="http://schemas.microsoft.com/office/drawing/2014/main" id="{ACCD1700-7663-4BEF-9E12-5849B484C769}"/>
              </a:ext>
            </a:extLst>
          </p:cNvPr>
          <p:cNvSpPr>
            <a:spLocks noGrp="1"/>
          </p:cNvSpPr>
          <p:nvPr>
            <p:ph type="ftr" sz="quarter" idx="11"/>
          </p:nvPr>
        </p:nvSpPr>
        <p:spPr>
          <a:xfrm>
            <a:off x="3124200" y="6356350"/>
            <a:ext cx="1663700" cy="365125"/>
          </a:xfrm>
        </p:spPr>
        <p:txBody>
          <a:bodyPr/>
          <a:lstStyle/>
          <a:p>
            <a:pPr>
              <a:defRPr/>
            </a:pPr>
            <a:r>
              <a:rPr lang="en-US" dirty="0"/>
              <a:t>3</a:t>
            </a:r>
            <a:endParaRPr lang="en-ZA" dirty="0"/>
          </a:p>
        </p:txBody>
      </p:sp>
      <p:sp>
        <p:nvSpPr>
          <p:cNvPr id="15370" name="Rectangle 4">
            <a:extLst>
              <a:ext uri="{FF2B5EF4-FFF2-40B4-BE49-F238E27FC236}">
                <a16:creationId xmlns:a16="http://schemas.microsoft.com/office/drawing/2014/main" id="{4106C878-18B4-44A5-8F65-CF4CAAAFD3E2}"/>
              </a:ext>
            </a:extLst>
          </p:cNvPr>
          <p:cNvSpPr>
            <a:spLocks noChangeArrowheads="1"/>
          </p:cNvSpPr>
          <p:nvPr/>
        </p:nvSpPr>
        <p:spPr bwMode="auto">
          <a:xfrm>
            <a:off x="3851275" y="0"/>
            <a:ext cx="5184775"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800"/>
              <a:t>2. COMMENTS ON EVENTS/ISSUES FROM 31JAN TO  14 FEB 2016</a:t>
            </a:r>
            <a:endParaRPr lang="en-ZA" altLang="en-US" sz="2800">
              <a:latin typeface="Arial" panose="020B0604020202020204" pitchFamily="34" charset="0"/>
              <a:ea typeface="Calibri" panose="020F050202020403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6">
            <a:extLst>
              <a:ext uri="{FF2B5EF4-FFF2-40B4-BE49-F238E27FC236}">
                <a16:creationId xmlns:a16="http://schemas.microsoft.com/office/drawing/2014/main" id="{FE7D2E53-93BD-426C-A5DB-16B50AC7191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0"/>
            <a:ext cx="9144000"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Picture 9">
            <a:extLst>
              <a:ext uri="{FF2B5EF4-FFF2-40B4-BE49-F238E27FC236}">
                <a16:creationId xmlns:a16="http://schemas.microsoft.com/office/drawing/2014/main" id="{CBA4A7A2-7D76-465B-9BEB-8B9EC1050E08}"/>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12700" y="192088"/>
            <a:ext cx="383857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8" name="Picture 7">
            <a:extLst>
              <a:ext uri="{FF2B5EF4-FFF2-40B4-BE49-F238E27FC236}">
                <a16:creationId xmlns:a16="http://schemas.microsoft.com/office/drawing/2014/main" id="{DFE2A8D1-4504-41C3-9371-C85F4B77A5DA}"/>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
            <a:extLst>
              <a:ext uri="{FF2B5EF4-FFF2-40B4-BE49-F238E27FC236}">
                <a16:creationId xmlns:a16="http://schemas.microsoft.com/office/drawing/2014/main" id="{FA78178D-864F-4B58-A1E1-F9345529C28B}"/>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1">
            <a:extLst>
              <a:ext uri="{FF2B5EF4-FFF2-40B4-BE49-F238E27FC236}">
                <a16:creationId xmlns:a16="http://schemas.microsoft.com/office/drawing/2014/main" id="{4E04E64A-2A8D-47D3-8A05-999485EB15B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AD20EE83-B49B-453B-8910-EED18DD8C6C4}"/>
              </a:ext>
            </a:extLst>
          </p:cNvPr>
          <p:cNvSpPr>
            <a:spLocks noGrp="1"/>
          </p:cNvSpPr>
          <p:nvPr>
            <p:ph type="ctrTitle" idx="4294967295"/>
          </p:nvPr>
        </p:nvSpPr>
        <p:spPr>
          <a:xfrm>
            <a:off x="0" y="2130425"/>
            <a:ext cx="7772400" cy="1470025"/>
          </a:xfrm>
        </p:spPr>
        <p:txBody>
          <a:bodyPr/>
          <a:lstStyle/>
          <a:p>
            <a:pPr algn="l" eaLnBrk="1" hangingPunct="1">
              <a:defRPr/>
            </a:pPr>
            <a:br>
              <a:rPr lang="en-US" altLang="en-US" sz="3600" b="1" u="sng" kern="0" dirty="0">
                <a:solidFill>
                  <a:srgbClr val="000000"/>
                </a:solidFill>
                <a:latin typeface="Arial"/>
              </a:rPr>
            </a:br>
            <a:endParaRPr lang="en-ZA" sz="2400" dirty="0"/>
          </a:p>
        </p:txBody>
      </p:sp>
      <p:sp>
        <p:nvSpPr>
          <p:cNvPr id="3" name="Rectangle 2">
            <a:extLst>
              <a:ext uri="{FF2B5EF4-FFF2-40B4-BE49-F238E27FC236}">
                <a16:creationId xmlns:a16="http://schemas.microsoft.com/office/drawing/2014/main" id="{C99C2026-45D9-4334-8D6F-596A5F1AC89E}"/>
              </a:ext>
            </a:extLst>
          </p:cNvPr>
          <p:cNvSpPr/>
          <p:nvPr/>
        </p:nvSpPr>
        <p:spPr>
          <a:xfrm>
            <a:off x="12700" y="981075"/>
            <a:ext cx="9134475" cy="6094413"/>
          </a:xfrm>
          <a:prstGeom prst="rect">
            <a:avLst/>
          </a:prstGeom>
        </p:spPr>
        <p:txBody>
          <a:bodyPr>
            <a:spAutoFit/>
          </a:bodyPr>
          <a:lstStyle/>
          <a:p>
            <a:pPr>
              <a:buFont typeface="Arial" charset="0"/>
              <a:buNone/>
              <a:defRPr/>
            </a:pPr>
            <a:r>
              <a:rPr lang="en-US" altLang="en-US" sz="2400" b="1" dirty="0">
                <a:latin typeface="Arial" panose="020B0604020202020204" pitchFamily="34" charset="0"/>
              </a:rPr>
              <a:t>ARRANGEMENTS FOR TRAVEL TO PEER REVIEW  DISTRICTS </a:t>
            </a:r>
          </a:p>
          <a:p>
            <a:pPr>
              <a:buFont typeface="Arial" charset="0"/>
              <a:buNone/>
              <a:defRPr/>
            </a:pPr>
            <a:endParaRPr lang="en-US" altLang="en-US" dirty="0">
              <a:latin typeface="Arial" panose="020B0604020202020204" pitchFamily="34" charset="0"/>
            </a:endParaRPr>
          </a:p>
          <a:p>
            <a:pPr>
              <a:defRPr/>
            </a:pPr>
            <a:r>
              <a:rPr lang="en-ZA" sz="2800" b="1" dirty="0">
                <a:cs typeface="Arial" charset="0"/>
              </a:rPr>
              <a:t>Flight tickets</a:t>
            </a:r>
          </a:p>
          <a:p>
            <a:pPr>
              <a:defRPr/>
            </a:pPr>
            <a:endParaRPr lang="en-ZA" sz="2800" b="1" dirty="0">
              <a:cs typeface="Arial" charset="0"/>
            </a:endParaRPr>
          </a:p>
          <a:p>
            <a:pPr marL="342900" indent="-342900">
              <a:buFont typeface="Arial" panose="020B0604020202020204" pitchFamily="34" charset="0"/>
              <a:buChar char="•"/>
              <a:defRPr/>
            </a:pPr>
            <a:r>
              <a:rPr lang="en-ZA" sz="2800" b="1" dirty="0">
                <a:cs typeface="Arial" charset="0"/>
              </a:rPr>
              <a:t>Flight tickets communicated in time through SMS</a:t>
            </a:r>
          </a:p>
          <a:p>
            <a:pPr marL="342900" indent="-342900">
              <a:buFont typeface="Arial" panose="020B0604020202020204" pitchFamily="34" charset="0"/>
              <a:buChar char="•"/>
              <a:defRPr/>
            </a:pPr>
            <a:endParaRPr lang="en-ZA" sz="2800" b="1" dirty="0">
              <a:cs typeface="Arial" charset="0"/>
            </a:endParaRPr>
          </a:p>
          <a:p>
            <a:pPr marL="342900" indent="-342900">
              <a:buFont typeface="Arial" panose="020B0604020202020204" pitchFamily="34" charset="0"/>
              <a:buChar char="•"/>
              <a:defRPr/>
            </a:pPr>
            <a:r>
              <a:rPr lang="en-ZA" sz="2800" b="1" dirty="0">
                <a:cs typeface="Arial" charset="0"/>
              </a:rPr>
              <a:t>Lots Challenges not sure of flights till last hour</a:t>
            </a:r>
          </a:p>
          <a:p>
            <a:pPr marL="342900" indent="-342900">
              <a:buFont typeface="Arial" panose="020B0604020202020204" pitchFamily="34" charset="0"/>
              <a:buChar char="•"/>
              <a:defRPr/>
            </a:pPr>
            <a:endParaRPr lang="en-ZA" sz="2800" b="1" dirty="0">
              <a:cs typeface="Arial" charset="0"/>
            </a:endParaRPr>
          </a:p>
          <a:p>
            <a:pPr marL="342900" indent="-342900">
              <a:buFont typeface="Arial" panose="020B0604020202020204" pitchFamily="34" charset="0"/>
              <a:buChar char="•"/>
              <a:defRPr/>
            </a:pPr>
            <a:r>
              <a:rPr lang="en-ZA" sz="2800" b="1" dirty="0">
                <a:cs typeface="Arial" charset="0"/>
              </a:rPr>
              <a:t>Woke up early for the Shuttle</a:t>
            </a:r>
          </a:p>
          <a:p>
            <a:pPr marL="342900" indent="-342900">
              <a:buFont typeface="Arial" panose="020B0604020202020204" pitchFamily="34" charset="0"/>
              <a:buChar char="•"/>
              <a:defRPr/>
            </a:pPr>
            <a:endParaRPr lang="en-ZA" sz="2800" b="1" dirty="0">
              <a:cs typeface="Arial" charset="0"/>
            </a:endParaRPr>
          </a:p>
          <a:p>
            <a:pPr marL="342900" indent="-342900">
              <a:buFont typeface="Arial" panose="020B0604020202020204" pitchFamily="34" charset="0"/>
              <a:buChar char="•"/>
              <a:defRPr/>
            </a:pPr>
            <a:r>
              <a:rPr lang="en-ZA" sz="2800" b="1" dirty="0">
                <a:cs typeface="Arial" charset="0"/>
              </a:rPr>
              <a:t>Well organised </a:t>
            </a:r>
          </a:p>
          <a:p>
            <a:pPr>
              <a:buFont typeface="Arial" charset="0"/>
              <a:buNone/>
              <a:defRPr/>
            </a:pPr>
            <a:endParaRPr lang="en-US" altLang="en-US" dirty="0">
              <a:latin typeface="Arial" panose="020B0604020202020204" pitchFamily="34" charset="0"/>
            </a:endParaRPr>
          </a:p>
          <a:p>
            <a:pPr>
              <a:buFont typeface="Arial" charset="0"/>
              <a:buNone/>
              <a:defRPr/>
            </a:pPr>
            <a:endParaRPr lang="en-US" altLang="en-US" dirty="0">
              <a:latin typeface="Arial" panose="020B0604020202020204" pitchFamily="34" charset="0"/>
            </a:endParaRPr>
          </a:p>
          <a:p>
            <a:pPr>
              <a:buFont typeface="Arial" charset="0"/>
              <a:buNone/>
              <a:defRPr/>
            </a:pPr>
            <a:endParaRPr lang="en-US" altLang="en-US" dirty="0">
              <a:latin typeface="Arial" panose="020B0604020202020204" pitchFamily="34" charset="0"/>
            </a:endParaRPr>
          </a:p>
          <a:p>
            <a:pPr>
              <a:buFont typeface="Arial" charset="0"/>
              <a:buNone/>
              <a:defRPr/>
            </a:pPr>
            <a:endParaRPr lang="en-US" altLang="en-US" dirty="0">
              <a:latin typeface="Arial" panose="020B0604020202020204" pitchFamily="34" charset="0"/>
            </a:endParaRPr>
          </a:p>
        </p:txBody>
      </p:sp>
      <p:sp>
        <p:nvSpPr>
          <p:cNvPr id="4" name="Footer Placeholder 3">
            <a:extLst>
              <a:ext uri="{FF2B5EF4-FFF2-40B4-BE49-F238E27FC236}">
                <a16:creationId xmlns:a16="http://schemas.microsoft.com/office/drawing/2014/main" id="{23CBE2A1-8418-4BC1-A0DF-B8B845991E8C}"/>
              </a:ext>
            </a:extLst>
          </p:cNvPr>
          <p:cNvSpPr>
            <a:spLocks noGrp="1"/>
          </p:cNvSpPr>
          <p:nvPr>
            <p:ph type="ftr" sz="quarter" idx="11"/>
          </p:nvPr>
        </p:nvSpPr>
        <p:spPr>
          <a:xfrm>
            <a:off x="3124200" y="6356350"/>
            <a:ext cx="1663700" cy="365125"/>
          </a:xfrm>
        </p:spPr>
        <p:txBody>
          <a:bodyPr/>
          <a:lstStyle/>
          <a:p>
            <a:pPr>
              <a:defRPr/>
            </a:pPr>
            <a:r>
              <a:rPr lang="en-US" dirty="0"/>
              <a:t>3</a:t>
            </a:r>
            <a:endParaRPr lang="en-ZA" dirty="0"/>
          </a:p>
        </p:txBody>
      </p:sp>
      <p:sp>
        <p:nvSpPr>
          <p:cNvPr id="16394" name="Rectangle 4">
            <a:extLst>
              <a:ext uri="{FF2B5EF4-FFF2-40B4-BE49-F238E27FC236}">
                <a16:creationId xmlns:a16="http://schemas.microsoft.com/office/drawing/2014/main" id="{A4F3A838-FD9C-4303-98B5-3600DE2A18E8}"/>
              </a:ext>
            </a:extLst>
          </p:cNvPr>
          <p:cNvSpPr>
            <a:spLocks noChangeArrowheads="1"/>
          </p:cNvSpPr>
          <p:nvPr/>
        </p:nvSpPr>
        <p:spPr bwMode="auto">
          <a:xfrm>
            <a:off x="3851275" y="0"/>
            <a:ext cx="5184775"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800"/>
              <a:t>2. COMMENTS ON EVENTS/ISSUES FROM 31JAN TO  14 FEB 2016</a:t>
            </a:r>
            <a:endParaRPr lang="en-ZA" altLang="en-US" sz="2800">
              <a:latin typeface="Arial" panose="020B0604020202020204" pitchFamily="34" charset="0"/>
              <a:ea typeface="Calibri" panose="020F050202020403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6">
            <a:extLst>
              <a:ext uri="{FF2B5EF4-FFF2-40B4-BE49-F238E27FC236}">
                <a16:creationId xmlns:a16="http://schemas.microsoft.com/office/drawing/2014/main" id="{0D9DEC32-CAD0-4917-BEC4-FC20A20EF86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9213"/>
            <a:ext cx="91408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Picture 9">
            <a:extLst>
              <a:ext uri="{FF2B5EF4-FFF2-40B4-BE49-F238E27FC236}">
                <a16:creationId xmlns:a16="http://schemas.microsoft.com/office/drawing/2014/main" id="{F898D53B-A9AD-421A-9FA7-165D2B2B2E48}"/>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93663"/>
            <a:ext cx="45688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Picture 7">
            <a:extLst>
              <a:ext uri="{FF2B5EF4-FFF2-40B4-BE49-F238E27FC236}">
                <a16:creationId xmlns:a16="http://schemas.microsoft.com/office/drawing/2014/main" id="{6B62B0B6-C2A4-4F7E-B447-7D56FB6010DD}"/>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1">
            <a:extLst>
              <a:ext uri="{FF2B5EF4-FFF2-40B4-BE49-F238E27FC236}">
                <a16:creationId xmlns:a16="http://schemas.microsoft.com/office/drawing/2014/main" id="{BEBB0F47-257D-41BD-A12D-D965A3A5EAEB}"/>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Picture 11">
            <a:extLst>
              <a:ext uri="{FF2B5EF4-FFF2-40B4-BE49-F238E27FC236}">
                <a16:creationId xmlns:a16="http://schemas.microsoft.com/office/drawing/2014/main" id="{A69913A0-A66D-4B5B-84BF-3B9DEA66D61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9A86C32D-A7D9-4ECE-A0DB-9E34855A08E3}"/>
              </a:ext>
            </a:extLst>
          </p:cNvPr>
          <p:cNvSpPr/>
          <p:nvPr/>
        </p:nvSpPr>
        <p:spPr>
          <a:xfrm>
            <a:off x="3175" y="1008063"/>
            <a:ext cx="8672513" cy="6802437"/>
          </a:xfrm>
          <a:prstGeom prst="rect">
            <a:avLst/>
          </a:prstGeom>
        </p:spPr>
        <p:txBody>
          <a:bodyPr>
            <a:spAutoFit/>
          </a:bodyPr>
          <a:lstStyle/>
          <a:p>
            <a:pPr lvl="2">
              <a:defRPr/>
            </a:pPr>
            <a:r>
              <a:rPr lang="en-ZA" sz="2800" b="1" dirty="0">
                <a:cs typeface="Arial" charset="0"/>
              </a:rPr>
              <a:t>Car Hire</a:t>
            </a:r>
          </a:p>
          <a:p>
            <a:pPr>
              <a:defRPr/>
            </a:pPr>
            <a:r>
              <a:rPr lang="en-ZA" sz="2400" dirty="0">
                <a:cs typeface="Arial" charset="0"/>
              </a:rPr>
              <a:t> </a:t>
            </a:r>
          </a:p>
          <a:p>
            <a:pPr marL="342900" indent="-342900">
              <a:lnSpc>
                <a:spcPct val="150000"/>
              </a:lnSpc>
              <a:buFont typeface="Arial" panose="020B0604020202020204" pitchFamily="34" charset="0"/>
              <a:buChar char="•"/>
              <a:defRPr/>
            </a:pPr>
            <a:r>
              <a:rPr lang="en-ZA" sz="2400" b="1" dirty="0">
                <a:cs typeface="Arial" charset="0"/>
              </a:rPr>
              <a:t>Well-arranged except for transport to the hotel – assisted by co-ordinator who  transported us from airport to the hotel</a:t>
            </a:r>
          </a:p>
          <a:p>
            <a:pPr marL="342900" indent="-342900">
              <a:lnSpc>
                <a:spcPct val="150000"/>
              </a:lnSpc>
              <a:buFont typeface="Arial" panose="020B0604020202020204" pitchFamily="34" charset="0"/>
              <a:buChar char="•"/>
              <a:defRPr/>
            </a:pPr>
            <a:r>
              <a:rPr lang="en-ZA" sz="2400" b="1" dirty="0">
                <a:cs typeface="Arial" charset="0"/>
              </a:rPr>
              <a:t>4 x 4 Vehicle was provided according to the               recommendations by receiving District, however a sedan with deaf lock would have been better than a </a:t>
            </a:r>
            <a:r>
              <a:rPr lang="en-ZA" sz="2400" b="1" dirty="0" err="1">
                <a:cs typeface="Arial" charset="0"/>
              </a:rPr>
              <a:t>bakkie</a:t>
            </a:r>
            <a:r>
              <a:rPr lang="en-ZA" sz="2400" b="1" dirty="0">
                <a:cs typeface="Arial" charset="0"/>
              </a:rPr>
              <a:t>  especially with extreme heat weather.</a:t>
            </a:r>
          </a:p>
          <a:p>
            <a:pPr marL="342900" indent="-342900">
              <a:lnSpc>
                <a:spcPct val="150000"/>
              </a:lnSpc>
              <a:buFont typeface="Arial" panose="020B0604020202020204" pitchFamily="34" charset="0"/>
              <a:buChar char="•"/>
              <a:defRPr/>
            </a:pPr>
            <a:r>
              <a:rPr lang="en-ZA" sz="2400" b="1" dirty="0">
                <a:cs typeface="Arial" charset="0"/>
              </a:rPr>
              <a:t>Informed about cars very late           </a:t>
            </a:r>
          </a:p>
          <a:p>
            <a:pPr marL="342900" indent="-342900">
              <a:lnSpc>
                <a:spcPct val="150000"/>
              </a:lnSpc>
              <a:buFont typeface="Arial" panose="020B0604020202020204" pitchFamily="34" charset="0"/>
              <a:buChar char="•"/>
              <a:defRPr/>
            </a:pPr>
            <a:r>
              <a:rPr lang="en-ZA" sz="2400" b="1" dirty="0">
                <a:cs typeface="Arial" charset="0"/>
              </a:rPr>
              <a:t>Collected cars after hours during our time off</a:t>
            </a:r>
          </a:p>
          <a:p>
            <a:pPr>
              <a:lnSpc>
                <a:spcPct val="150000"/>
              </a:lnSpc>
              <a:defRPr/>
            </a:pPr>
            <a:endParaRPr lang="en-US" sz="2400" dirty="0">
              <a:latin typeface="Arial" panose="020B0604020202020204" pitchFamily="34" charset="0"/>
            </a:endParaRPr>
          </a:p>
          <a:p>
            <a:pPr marL="285750" indent="-285750">
              <a:lnSpc>
                <a:spcPct val="150000"/>
              </a:lnSpc>
              <a:buFont typeface="Arial" panose="020B0604020202020204" pitchFamily="34" charset="0"/>
              <a:buChar char="•"/>
              <a:defRPr/>
            </a:pPr>
            <a:endParaRPr lang="en-US" sz="2000" dirty="0">
              <a:latin typeface="Arial" panose="020B0604020202020204" pitchFamily="34" charset="0"/>
            </a:endParaRPr>
          </a:p>
          <a:p>
            <a:pPr marL="342900" indent="-342900">
              <a:lnSpc>
                <a:spcPct val="150000"/>
              </a:lnSpc>
              <a:buFont typeface="Arial" panose="020B0604020202020204" pitchFamily="34" charset="0"/>
              <a:buChar char="•"/>
              <a:defRPr/>
            </a:pPr>
            <a:endParaRPr lang="en-ZA" sz="2000" dirty="0">
              <a:latin typeface="Arial" panose="020B0604020202020204" pitchFamily="34" charset="0"/>
            </a:endParaRPr>
          </a:p>
        </p:txBody>
      </p:sp>
      <p:sp>
        <p:nvSpPr>
          <p:cNvPr id="3" name="Footer Placeholder 2">
            <a:extLst>
              <a:ext uri="{FF2B5EF4-FFF2-40B4-BE49-F238E27FC236}">
                <a16:creationId xmlns:a16="http://schemas.microsoft.com/office/drawing/2014/main" id="{F1DA0EFE-5691-441F-8A5A-DBDEF16757ED}"/>
              </a:ext>
            </a:extLst>
          </p:cNvPr>
          <p:cNvSpPr>
            <a:spLocks noGrp="1"/>
          </p:cNvSpPr>
          <p:nvPr>
            <p:ph type="ftr" sz="quarter" idx="11"/>
          </p:nvPr>
        </p:nvSpPr>
        <p:spPr>
          <a:xfrm>
            <a:off x="3124200" y="6356350"/>
            <a:ext cx="1447800" cy="365125"/>
          </a:xfrm>
        </p:spPr>
        <p:txBody>
          <a:bodyPr/>
          <a:lstStyle/>
          <a:p>
            <a:pPr>
              <a:defRPr/>
            </a:pPr>
            <a:r>
              <a:rPr lang="en-US" dirty="0"/>
              <a:t>9</a:t>
            </a:r>
            <a:endParaRPr lang="en-ZA" dirty="0"/>
          </a:p>
        </p:txBody>
      </p:sp>
      <p:sp>
        <p:nvSpPr>
          <p:cNvPr id="17417" name="TextBox 3">
            <a:extLst>
              <a:ext uri="{FF2B5EF4-FFF2-40B4-BE49-F238E27FC236}">
                <a16:creationId xmlns:a16="http://schemas.microsoft.com/office/drawing/2014/main" id="{BF9B77FA-EFA4-4565-801D-2D496B332623}"/>
              </a:ext>
            </a:extLst>
          </p:cNvPr>
          <p:cNvSpPr txBox="1">
            <a:spLocks noChangeArrowheads="1"/>
          </p:cNvSpPr>
          <p:nvPr/>
        </p:nvSpPr>
        <p:spPr bwMode="auto">
          <a:xfrm>
            <a:off x="4284663" y="93663"/>
            <a:ext cx="48625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400"/>
              <a:t>2. COMMENTS ON EVENTS/ISSUES FROM 31JAN TO  14 FEB 2016</a:t>
            </a:r>
            <a:endParaRPr lang="en-ZA" altLang="en-US" sz="2400">
              <a:latin typeface="Arial" panose="020B0604020202020204" pitchFamily="34" charset="0"/>
              <a:ea typeface="Calibri" panose="020F050202020403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6">
            <a:extLst>
              <a:ext uri="{FF2B5EF4-FFF2-40B4-BE49-F238E27FC236}">
                <a16:creationId xmlns:a16="http://schemas.microsoft.com/office/drawing/2014/main" id="{7ED70408-F1FB-4D62-BF36-005EF5EFE36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9213"/>
            <a:ext cx="91408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5" name="Picture 9">
            <a:extLst>
              <a:ext uri="{FF2B5EF4-FFF2-40B4-BE49-F238E27FC236}">
                <a16:creationId xmlns:a16="http://schemas.microsoft.com/office/drawing/2014/main" id="{FEE8E95D-BC38-4730-940D-A41438996DB4}"/>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93663"/>
            <a:ext cx="45688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Picture 7">
            <a:extLst>
              <a:ext uri="{FF2B5EF4-FFF2-40B4-BE49-F238E27FC236}">
                <a16:creationId xmlns:a16="http://schemas.microsoft.com/office/drawing/2014/main" id="{32A68928-DAEC-4B17-B139-E45C07991620}"/>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1">
            <a:extLst>
              <a:ext uri="{FF2B5EF4-FFF2-40B4-BE49-F238E27FC236}">
                <a16:creationId xmlns:a16="http://schemas.microsoft.com/office/drawing/2014/main" id="{459394ED-8E72-4158-889D-F80B10F0FC59}"/>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11">
            <a:extLst>
              <a:ext uri="{FF2B5EF4-FFF2-40B4-BE49-F238E27FC236}">
                <a16:creationId xmlns:a16="http://schemas.microsoft.com/office/drawing/2014/main" id="{9AE630A0-FF5F-4891-A415-D020C8EA5D9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26FCD7E9-5C8F-43EC-A72C-B03AE5C5DB54}"/>
              </a:ext>
            </a:extLst>
          </p:cNvPr>
          <p:cNvSpPr/>
          <p:nvPr/>
        </p:nvSpPr>
        <p:spPr>
          <a:xfrm>
            <a:off x="3175" y="1008063"/>
            <a:ext cx="8672513" cy="5878512"/>
          </a:xfrm>
          <a:prstGeom prst="rect">
            <a:avLst/>
          </a:prstGeom>
        </p:spPr>
        <p:txBody>
          <a:bodyPr>
            <a:spAutoFit/>
          </a:bodyPr>
          <a:lstStyle/>
          <a:p>
            <a:pPr lvl="2">
              <a:defRPr/>
            </a:pPr>
            <a:r>
              <a:rPr lang="en-ZA" sz="2400" b="1" dirty="0">
                <a:cs typeface="Arial" charset="0"/>
              </a:rPr>
              <a:t>ACCOMMODATION</a:t>
            </a:r>
          </a:p>
          <a:p>
            <a:pPr lvl="2">
              <a:defRPr/>
            </a:pPr>
            <a:endParaRPr lang="en-ZA" sz="2400" b="1" dirty="0">
              <a:cs typeface="Arial" charset="0"/>
            </a:endParaRPr>
          </a:p>
          <a:p>
            <a:pPr marL="342900" indent="-342900">
              <a:lnSpc>
                <a:spcPct val="150000"/>
              </a:lnSpc>
              <a:buFont typeface="Arial" panose="020B0604020202020204" pitchFamily="34" charset="0"/>
              <a:buChar char="•"/>
              <a:defRPr/>
            </a:pPr>
            <a:r>
              <a:rPr lang="en-ZA" sz="2400" b="1" dirty="0">
                <a:cs typeface="Arial" charset="0"/>
              </a:rPr>
              <a:t>Accommodation generally good</a:t>
            </a:r>
          </a:p>
          <a:p>
            <a:pPr marL="342900" indent="-342900">
              <a:lnSpc>
                <a:spcPct val="150000"/>
              </a:lnSpc>
              <a:buFont typeface="Arial" panose="020B0604020202020204" pitchFamily="34" charset="0"/>
              <a:buChar char="•"/>
              <a:defRPr/>
            </a:pPr>
            <a:r>
              <a:rPr lang="en-US" sz="2400" b="1" dirty="0">
                <a:cs typeface="Arial" charset="0"/>
              </a:rPr>
              <a:t>Some accommodation arrangements that were done in December were changed and not communicated.</a:t>
            </a:r>
          </a:p>
          <a:p>
            <a:pPr marL="342900" indent="-342900">
              <a:lnSpc>
                <a:spcPct val="150000"/>
              </a:lnSpc>
              <a:buFont typeface="Arial" panose="020B0604020202020204" pitchFamily="34" charset="0"/>
              <a:buChar char="•"/>
              <a:defRPr/>
            </a:pPr>
            <a:r>
              <a:rPr lang="en-ZA" sz="2400" b="1" dirty="0">
                <a:cs typeface="Arial" charset="0"/>
              </a:rPr>
              <a:t>No proof of authorization from National – alternate arrangements made on the spot.( including sharing of rooms).</a:t>
            </a:r>
          </a:p>
          <a:p>
            <a:pPr marL="342900" indent="-342900">
              <a:lnSpc>
                <a:spcPct val="150000"/>
              </a:lnSpc>
              <a:buFont typeface="Arial" panose="020B0604020202020204" pitchFamily="34" charset="0"/>
              <a:buChar char="•"/>
              <a:defRPr/>
            </a:pPr>
            <a:r>
              <a:rPr lang="en-ZA" sz="2400" b="1" dirty="0">
                <a:cs typeface="Arial" charset="0"/>
              </a:rPr>
              <a:t>Some B &amp; B only provided breakfast ( but gave us cash to buy our own food)</a:t>
            </a:r>
          </a:p>
          <a:p>
            <a:pPr marL="342900" indent="-342900">
              <a:lnSpc>
                <a:spcPct val="150000"/>
              </a:lnSpc>
              <a:buFont typeface="Arial" panose="020B0604020202020204" pitchFamily="34" charset="0"/>
              <a:buChar char="•"/>
              <a:defRPr/>
            </a:pPr>
            <a:r>
              <a:rPr lang="en-ZA" sz="2400" b="1" dirty="0">
                <a:cs typeface="Arial" charset="0"/>
              </a:rPr>
              <a:t>No lunch arrangements</a:t>
            </a:r>
          </a:p>
          <a:p>
            <a:pPr>
              <a:defRPr/>
            </a:pPr>
            <a:endParaRPr lang="en-US" sz="2000" dirty="0">
              <a:latin typeface="Arial" panose="020B0604020202020204" pitchFamily="34" charset="0"/>
            </a:endParaRPr>
          </a:p>
          <a:p>
            <a:pPr marL="342900" indent="-342900">
              <a:buFont typeface="Arial" panose="020B0604020202020204" pitchFamily="34" charset="0"/>
              <a:buChar char="•"/>
              <a:defRPr/>
            </a:pPr>
            <a:endParaRPr lang="en-ZA" sz="2000" dirty="0">
              <a:latin typeface="Arial" panose="020B0604020202020204" pitchFamily="34" charset="0"/>
            </a:endParaRPr>
          </a:p>
        </p:txBody>
      </p:sp>
      <p:sp>
        <p:nvSpPr>
          <p:cNvPr id="3" name="Footer Placeholder 2">
            <a:extLst>
              <a:ext uri="{FF2B5EF4-FFF2-40B4-BE49-F238E27FC236}">
                <a16:creationId xmlns:a16="http://schemas.microsoft.com/office/drawing/2014/main" id="{DC2AD57C-8EDE-4CEE-B094-9881A0BA4E36}"/>
              </a:ext>
            </a:extLst>
          </p:cNvPr>
          <p:cNvSpPr>
            <a:spLocks noGrp="1"/>
          </p:cNvSpPr>
          <p:nvPr>
            <p:ph type="ftr" sz="quarter" idx="11"/>
          </p:nvPr>
        </p:nvSpPr>
        <p:spPr>
          <a:xfrm>
            <a:off x="3124200" y="6356350"/>
            <a:ext cx="1447800" cy="365125"/>
          </a:xfrm>
        </p:spPr>
        <p:txBody>
          <a:bodyPr/>
          <a:lstStyle/>
          <a:p>
            <a:pPr>
              <a:defRPr/>
            </a:pPr>
            <a:r>
              <a:rPr lang="en-US" dirty="0"/>
              <a:t>9</a:t>
            </a:r>
            <a:endParaRPr lang="en-ZA" dirty="0"/>
          </a:p>
        </p:txBody>
      </p:sp>
      <p:sp>
        <p:nvSpPr>
          <p:cNvPr id="18441" name="TextBox 3">
            <a:extLst>
              <a:ext uri="{FF2B5EF4-FFF2-40B4-BE49-F238E27FC236}">
                <a16:creationId xmlns:a16="http://schemas.microsoft.com/office/drawing/2014/main" id="{E1787E81-A9DE-4E21-B8A6-576377719B24}"/>
              </a:ext>
            </a:extLst>
          </p:cNvPr>
          <p:cNvSpPr txBox="1">
            <a:spLocks noChangeArrowheads="1"/>
          </p:cNvSpPr>
          <p:nvPr/>
        </p:nvSpPr>
        <p:spPr bwMode="auto">
          <a:xfrm>
            <a:off x="4284663" y="93663"/>
            <a:ext cx="48625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400"/>
              <a:t>2. COMMENTS ON EVENTS/ISSUES FROM 31JAN TO  14 FEB 2016</a:t>
            </a:r>
            <a:endParaRPr lang="en-ZA" altLang="en-US" sz="2400">
              <a:latin typeface="Arial" panose="020B0604020202020204" pitchFamily="34" charset="0"/>
              <a:ea typeface="Calibri" panose="020F050202020403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6">
            <a:extLst>
              <a:ext uri="{FF2B5EF4-FFF2-40B4-BE49-F238E27FC236}">
                <a16:creationId xmlns:a16="http://schemas.microsoft.com/office/drawing/2014/main" id="{185500C5-2911-44AD-BE41-4735A9580AE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9213"/>
            <a:ext cx="91408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Picture 9">
            <a:extLst>
              <a:ext uri="{FF2B5EF4-FFF2-40B4-BE49-F238E27FC236}">
                <a16:creationId xmlns:a16="http://schemas.microsoft.com/office/drawing/2014/main" id="{B085EE39-B666-46B2-AD86-8901CAE55B2F}"/>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93663"/>
            <a:ext cx="45688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7">
            <a:extLst>
              <a:ext uri="{FF2B5EF4-FFF2-40B4-BE49-F238E27FC236}">
                <a16:creationId xmlns:a16="http://schemas.microsoft.com/office/drawing/2014/main" id="{C6DBEDA3-879D-47F0-8ADD-FED5A433E117}"/>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1">
            <a:extLst>
              <a:ext uri="{FF2B5EF4-FFF2-40B4-BE49-F238E27FC236}">
                <a16:creationId xmlns:a16="http://schemas.microsoft.com/office/drawing/2014/main" id="{F78E1ADF-3450-48C0-9D8A-AAB0B5768AD4}"/>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11">
            <a:extLst>
              <a:ext uri="{FF2B5EF4-FFF2-40B4-BE49-F238E27FC236}">
                <a16:creationId xmlns:a16="http://schemas.microsoft.com/office/drawing/2014/main" id="{B9BFBC80-B20B-4FA6-A162-593FBF6CAAE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BA6B0473-7FD6-4AC4-A6CF-D5A9D7F0236F}"/>
              </a:ext>
            </a:extLst>
          </p:cNvPr>
          <p:cNvSpPr/>
          <p:nvPr/>
        </p:nvSpPr>
        <p:spPr>
          <a:xfrm>
            <a:off x="3175" y="1008063"/>
            <a:ext cx="9137650" cy="4400550"/>
          </a:xfrm>
          <a:prstGeom prst="rect">
            <a:avLst/>
          </a:prstGeom>
        </p:spPr>
        <p:txBody>
          <a:bodyPr>
            <a:spAutoFit/>
          </a:bodyPr>
          <a:lstStyle/>
          <a:p>
            <a:pPr lvl="2">
              <a:defRPr/>
            </a:pPr>
            <a:r>
              <a:rPr lang="en-US" sz="2400" b="1" dirty="0">
                <a:cs typeface="Arial" charset="0"/>
              </a:rPr>
              <a:t>ACCOMMODATION</a:t>
            </a:r>
          </a:p>
          <a:p>
            <a:pPr marL="342900" indent="-342900">
              <a:buFont typeface="Arial" panose="020B0604020202020204" pitchFamily="34" charset="0"/>
              <a:buChar char="•"/>
              <a:defRPr/>
            </a:pPr>
            <a:endParaRPr lang="en-ZA" sz="2400" b="1" dirty="0">
              <a:cs typeface="Arial" charset="0"/>
            </a:endParaRPr>
          </a:p>
          <a:p>
            <a:pPr marL="285750" indent="-285750">
              <a:lnSpc>
                <a:spcPct val="150000"/>
              </a:lnSpc>
              <a:buFont typeface="Arial" panose="020B0604020202020204" pitchFamily="34" charset="0"/>
              <a:buChar char="•"/>
              <a:defRPr/>
            </a:pPr>
            <a:r>
              <a:rPr lang="en-ZA" b="1" dirty="0">
                <a:cs typeface="Arial" charset="0"/>
              </a:rPr>
              <a:t> </a:t>
            </a:r>
            <a:r>
              <a:rPr lang="en-ZA" sz="2400" b="1" dirty="0">
                <a:cs typeface="Arial" charset="0"/>
              </a:rPr>
              <a:t>Had no meals that day and informed there was never a time when national  books meals for officials</a:t>
            </a:r>
            <a:endParaRPr lang="en-ZA" sz="2400" dirty="0">
              <a:cs typeface="Arial" charset="0"/>
            </a:endParaRPr>
          </a:p>
          <a:p>
            <a:pPr marL="285750" indent="-285750">
              <a:lnSpc>
                <a:spcPct val="150000"/>
              </a:lnSpc>
              <a:buFont typeface="Arial" panose="020B0604020202020204" pitchFamily="34" charset="0"/>
              <a:buChar char="•"/>
              <a:defRPr/>
            </a:pPr>
            <a:r>
              <a:rPr lang="en-ZA" sz="2400" b="1" dirty="0">
                <a:cs typeface="Arial" charset="0"/>
              </a:rPr>
              <a:t>Lodge closed over the weekend</a:t>
            </a:r>
            <a:r>
              <a:rPr lang="en-ZA" sz="2400" dirty="0">
                <a:cs typeface="Arial" charset="0"/>
              </a:rPr>
              <a:t>.</a:t>
            </a:r>
          </a:p>
          <a:p>
            <a:pPr marL="285750" indent="-285750">
              <a:lnSpc>
                <a:spcPct val="150000"/>
              </a:lnSpc>
              <a:buFont typeface="Arial" panose="020B0604020202020204" pitchFamily="34" charset="0"/>
              <a:buChar char="•"/>
              <a:defRPr/>
            </a:pPr>
            <a:r>
              <a:rPr lang="en-ZA" sz="2400" b="1" dirty="0">
                <a:cs typeface="Arial" charset="0"/>
              </a:rPr>
              <a:t>Accommodation far away from clinics and unsafe</a:t>
            </a:r>
            <a:endParaRPr lang="en-ZA" sz="2400" dirty="0">
              <a:cs typeface="Arial" charset="0"/>
            </a:endParaRPr>
          </a:p>
          <a:p>
            <a:pPr lvl="2">
              <a:defRPr/>
            </a:pPr>
            <a:endParaRPr lang="en-ZA" sz="2400" b="1" dirty="0">
              <a:cs typeface="Arial" charset="0"/>
            </a:endParaRPr>
          </a:p>
          <a:p>
            <a:pPr>
              <a:defRPr/>
            </a:pPr>
            <a:r>
              <a:rPr lang="en-ZA" sz="2400" dirty="0">
                <a:cs typeface="Arial" charset="0"/>
              </a:rPr>
              <a:t> </a:t>
            </a:r>
          </a:p>
          <a:p>
            <a:pPr marL="285750" indent="-285750">
              <a:buFont typeface="Arial" panose="020B0604020202020204" pitchFamily="34" charset="0"/>
              <a:buChar char="•"/>
              <a:defRPr/>
            </a:pPr>
            <a:endParaRPr lang="en-US" sz="2000" dirty="0">
              <a:latin typeface="Arial" panose="020B0604020202020204" pitchFamily="34" charset="0"/>
            </a:endParaRPr>
          </a:p>
          <a:p>
            <a:pPr marL="342900" indent="-342900">
              <a:buFont typeface="Arial" panose="020B0604020202020204" pitchFamily="34" charset="0"/>
              <a:buChar char="•"/>
              <a:defRPr/>
            </a:pPr>
            <a:endParaRPr lang="en-ZA" sz="2000" dirty="0">
              <a:latin typeface="Arial" panose="020B0604020202020204" pitchFamily="34" charset="0"/>
            </a:endParaRPr>
          </a:p>
        </p:txBody>
      </p:sp>
      <p:sp>
        <p:nvSpPr>
          <p:cNvPr id="3" name="Footer Placeholder 2">
            <a:extLst>
              <a:ext uri="{FF2B5EF4-FFF2-40B4-BE49-F238E27FC236}">
                <a16:creationId xmlns:a16="http://schemas.microsoft.com/office/drawing/2014/main" id="{FFE8B2D7-5CC7-4692-A568-BE2078926632}"/>
              </a:ext>
            </a:extLst>
          </p:cNvPr>
          <p:cNvSpPr>
            <a:spLocks noGrp="1"/>
          </p:cNvSpPr>
          <p:nvPr>
            <p:ph type="ftr" sz="quarter" idx="11"/>
          </p:nvPr>
        </p:nvSpPr>
        <p:spPr>
          <a:xfrm>
            <a:off x="3124200" y="6356350"/>
            <a:ext cx="1447800" cy="365125"/>
          </a:xfrm>
        </p:spPr>
        <p:txBody>
          <a:bodyPr/>
          <a:lstStyle/>
          <a:p>
            <a:pPr>
              <a:defRPr/>
            </a:pPr>
            <a:r>
              <a:rPr lang="en-US" dirty="0"/>
              <a:t>9</a:t>
            </a:r>
            <a:endParaRPr lang="en-ZA" dirty="0"/>
          </a:p>
        </p:txBody>
      </p:sp>
      <p:sp>
        <p:nvSpPr>
          <p:cNvPr id="19465" name="TextBox 3">
            <a:extLst>
              <a:ext uri="{FF2B5EF4-FFF2-40B4-BE49-F238E27FC236}">
                <a16:creationId xmlns:a16="http://schemas.microsoft.com/office/drawing/2014/main" id="{4966455C-2B58-4C85-B886-1D8311FFDB84}"/>
              </a:ext>
            </a:extLst>
          </p:cNvPr>
          <p:cNvSpPr txBox="1">
            <a:spLocks noChangeArrowheads="1"/>
          </p:cNvSpPr>
          <p:nvPr/>
        </p:nvSpPr>
        <p:spPr bwMode="auto">
          <a:xfrm>
            <a:off x="4284663" y="93663"/>
            <a:ext cx="48625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400"/>
              <a:t>2. COMMENTS ON EVENTS/ISSUES FROM 31JAN TO  14 FEB 2016</a:t>
            </a:r>
            <a:endParaRPr lang="en-ZA" altLang="en-US" sz="2400">
              <a:latin typeface="Arial" panose="020B0604020202020204" pitchFamily="34" charset="0"/>
              <a:ea typeface="Calibri" panose="020F050202020403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6">
            <a:extLst>
              <a:ext uri="{FF2B5EF4-FFF2-40B4-BE49-F238E27FC236}">
                <a16:creationId xmlns:a16="http://schemas.microsoft.com/office/drawing/2014/main" id="{14BF23C8-21C9-4B53-8898-C8AA6784BD8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9213"/>
            <a:ext cx="91408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3" name="Picture 9">
            <a:extLst>
              <a:ext uri="{FF2B5EF4-FFF2-40B4-BE49-F238E27FC236}">
                <a16:creationId xmlns:a16="http://schemas.microsoft.com/office/drawing/2014/main" id="{BC2AC12F-97F5-4C14-9B91-D474FAFBBD8E}"/>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93663"/>
            <a:ext cx="45688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4" name="Picture 7">
            <a:extLst>
              <a:ext uri="{FF2B5EF4-FFF2-40B4-BE49-F238E27FC236}">
                <a16:creationId xmlns:a16="http://schemas.microsoft.com/office/drawing/2014/main" id="{8FB274C8-0780-43CE-B721-2A33277ADC59}"/>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1">
            <a:extLst>
              <a:ext uri="{FF2B5EF4-FFF2-40B4-BE49-F238E27FC236}">
                <a16:creationId xmlns:a16="http://schemas.microsoft.com/office/drawing/2014/main" id="{5047CCB0-D290-4DF2-94BA-6BD0C1E9F1F5}"/>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Picture 11">
            <a:extLst>
              <a:ext uri="{FF2B5EF4-FFF2-40B4-BE49-F238E27FC236}">
                <a16:creationId xmlns:a16="http://schemas.microsoft.com/office/drawing/2014/main" id="{06CA8B7A-83BE-44B5-B79E-2D36742F0E1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34DA6488-5793-4B4A-90F9-09D806AC03DC}"/>
              </a:ext>
            </a:extLst>
          </p:cNvPr>
          <p:cNvSpPr/>
          <p:nvPr/>
        </p:nvSpPr>
        <p:spPr>
          <a:xfrm>
            <a:off x="3175" y="1008063"/>
            <a:ext cx="9137650" cy="7356475"/>
          </a:xfrm>
          <a:prstGeom prst="rect">
            <a:avLst/>
          </a:prstGeom>
        </p:spPr>
        <p:txBody>
          <a:bodyPr>
            <a:spAutoFit/>
          </a:bodyPr>
          <a:lstStyle/>
          <a:p>
            <a:pPr lvl="2">
              <a:defRPr/>
            </a:pPr>
            <a:r>
              <a:rPr lang="en-US" sz="2400" b="1" dirty="0">
                <a:cs typeface="Arial" charset="0"/>
              </a:rPr>
              <a:t>SUPPORT OF HOST DISTRICT</a:t>
            </a:r>
          </a:p>
          <a:p>
            <a:pPr lvl="2">
              <a:defRPr/>
            </a:pPr>
            <a:endParaRPr lang="en-US" sz="2400" b="1" dirty="0">
              <a:cs typeface="Arial" charset="0"/>
            </a:endParaRPr>
          </a:p>
          <a:p>
            <a:pPr lvl="2">
              <a:defRPr/>
            </a:pPr>
            <a:r>
              <a:rPr lang="en-US" sz="2800" b="1" dirty="0">
                <a:cs typeface="Arial" charset="0"/>
              </a:rPr>
              <a:t>Support of contact person on arrival</a:t>
            </a:r>
          </a:p>
          <a:p>
            <a:pPr lvl="2">
              <a:defRPr/>
            </a:pPr>
            <a:endParaRPr lang="en-US" sz="2400" dirty="0">
              <a:cs typeface="Arial" charset="0"/>
            </a:endParaRPr>
          </a:p>
          <a:p>
            <a:pPr marL="285750" indent="-285750">
              <a:lnSpc>
                <a:spcPct val="150000"/>
              </a:lnSpc>
              <a:buFont typeface="Arial" panose="020B0604020202020204" pitchFamily="34" charset="0"/>
              <a:buChar char="•"/>
              <a:defRPr/>
            </a:pPr>
            <a:r>
              <a:rPr lang="en-ZA" sz="2800" b="1" dirty="0">
                <a:cs typeface="Arial" charset="0"/>
              </a:rPr>
              <a:t>Very warm welcome </a:t>
            </a:r>
          </a:p>
          <a:p>
            <a:pPr marL="285750" indent="-285750">
              <a:lnSpc>
                <a:spcPct val="150000"/>
              </a:lnSpc>
              <a:buFont typeface="Arial" panose="020B0604020202020204" pitchFamily="34" charset="0"/>
              <a:buChar char="•"/>
              <a:defRPr/>
            </a:pPr>
            <a:endParaRPr lang="en-ZA" sz="2800" b="1" dirty="0">
              <a:cs typeface="Arial" charset="0"/>
            </a:endParaRPr>
          </a:p>
          <a:p>
            <a:pPr marL="285750" indent="-285750">
              <a:lnSpc>
                <a:spcPct val="150000"/>
              </a:lnSpc>
              <a:buFont typeface="Arial" panose="020B0604020202020204" pitchFamily="34" charset="0"/>
              <a:buChar char="•"/>
              <a:defRPr/>
            </a:pPr>
            <a:r>
              <a:rPr lang="en-ZA" sz="2800" b="1" dirty="0">
                <a:cs typeface="Arial" charset="0"/>
              </a:rPr>
              <a:t>Fetched from air port and given escorts to all clinics visited</a:t>
            </a:r>
          </a:p>
          <a:p>
            <a:pPr marL="285750" indent="-285750">
              <a:lnSpc>
                <a:spcPct val="150000"/>
              </a:lnSpc>
              <a:buFont typeface="Arial" panose="020B0604020202020204" pitchFamily="34" charset="0"/>
              <a:buChar char="•"/>
              <a:defRPr/>
            </a:pPr>
            <a:endParaRPr lang="en-ZA" sz="2800" b="1" dirty="0">
              <a:cs typeface="Arial" charset="0"/>
            </a:endParaRPr>
          </a:p>
          <a:p>
            <a:pPr marL="285750" indent="-285750">
              <a:lnSpc>
                <a:spcPct val="150000"/>
              </a:lnSpc>
              <a:buFont typeface="Arial" panose="020B0604020202020204" pitchFamily="34" charset="0"/>
              <a:buChar char="•"/>
              <a:defRPr/>
            </a:pPr>
            <a:r>
              <a:rPr lang="en-US" sz="2800" b="1" dirty="0">
                <a:cs typeface="Arial" charset="0"/>
              </a:rPr>
              <a:t>Some had to rely on GPS or asking people for directions</a:t>
            </a:r>
          </a:p>
          <a:p>
            <a:pPr marL="285750" indent="-285750">
              <a:lnSpc>
                <a:spcPct val="150000"/>
              </a:lnSpc>
              <a:buFont typeface="Arial" panose="020B0604020202020204" pitchFamily="34" charset="0"/>
              <a:buChar char="•"/>
              <a:defRPr/>
            </a:pPr>
            <a:endParaRPr lang="en-ZA" sz="2800" b="1" dirty="0">
              <a:cs typeface="Arial" charset="0"/>
            </a:endParaRPr>
          </a:p>
          <a:p>
            <a:pPr marL="285750" indent="-285750">
              <a:lnSpc>
                <a:spcPct val="150000"/>
              </a:lnSpc>
              <a:buFont typeface="Arial" panose="020B0604020202020204" pitchFamily="34" charset="0"/>
              <a:buChar char="•"/>
              <a:defRPr/>
            </a:pPr>
            <a:endParaRPr lang="en-ZA" sz="2400" dirty="0">
              <a:cs typeface="Arial" charset="0"/>
            </a:endParaRPr>
          </a:p>
          <a:p>
            <a:pPr>
              <a:lnSpc>
                <a:spcPct val="150000"/>
              </a:lnSpc>
              <a:defRPr/>
            </a:pPr>
            <a:r>
              <a:rPr lang="en-ZA" sz="2400" dirty="0">
                <a:cs typeface="Arial" charset="0"/>
              </a:rPr>
              <a:t> </a:t>
            </a:r>
          </a:p>
          <a:p>
            <a:pPr marL="285750" indent="-285750">
              <a:buFont typeface="Arial" panose="020B0604020202020204" pitchFamily="34" charset="0"/>
              <a:buChar char="•"/>
              <a:defRPr/>
            </a:pPr>
            <a:endParaRPr lang="en-US" sz="2400" dirty="0">
              <a:latin typeface="Arial" panose="020B0604020202020204" pitchFamily="34" charset="0"/>
            </a:endParaRPr>
          </a:p>
          <a:p>
            <a:pPr marL="342900" indent="-342900">
              <a:buFont typeface="Arial" panose="020B0604020202020204" pitchFamily="34" charset="0"/>
              <a:buChar char="•"/>
              <a:defRPr/>
            </a:pPr>
            <a:endParaRPr lang="en-ZA" sz="2400" dirty="0">
              <a:latin typeface="Arial" panose="020B0604020202020204" pitchFamily="34" charset="0"/>
            </a:endParaRPr>
          </a:p>
        </p:txBody>
      </p:sp>
      <p:sp>
        <p:nvSpPr>
          <p:cNvPr id="3" name="Footer Placeholder 2">
            <a:extLst>
              <a:ext uri="{FF2B5EF4-FFF2-40B4-BE49-F238E27FC236}">
                <a16:creationId xmlns:a16="http://schemas.microsoft.com/office/drawing/2014/main" id="{5780EB4D-822F-4897-A53F-1CC1131332D9}"/>
              </a:ext>
            </a:extLst>
          </p:cNvPr>
          <p:cNvSpPr>
            <a:spLocks noGrp="1"/>
          </p:cNvSpPr>
          <p:nvPr>
            <p:ph type="ftr" sz="quarter" idx="11"/>
          </p:nvPr>
        </p:nvSpPr>
        <p:spPr>
          <a:xfrm>
            <a:off x="3124200" y="6356350"/>
            <a:ext cx="1447800" cy="365125"/>
          </a:xfrm>
        </p:spPr>
        <p:txBody>
          <a:bodyPr/>
          <a:lstStyle/>
          <a:p>
            <a:pPr>
              <a:defRPr/>
            </a:pPr>
            <a:r>
              <a:rPr lang="en-US" dirty="0"/>
              <a:t>9</a:t>
            </a:r>
            <a:endParaRPr lang="en-ZA" dirty="0"/>
          </a:p>
        </p:txBody>
      </p:sp>
      <p:sp>
        <p:nvSpPr>
          <p:cNvPr id="20489" name="TextBox 3">
            <a:extLst>
              <a:ext uri="{FF2B5EF4-FFF2-40B4-BE49-F238E27FC236}">
                <a16:creationId xmlns:a16="http://schemas.microsoft.com/office/drawing/2014/main" id="{1A528C5B-4FCC-46CE-870C-A5606D3BF3A2}"/>
              </a:ext>
            </a:extLst>
          </p:cNvPr>
          <p:cNvSpPr txBox="1">
            <a:spLocks noChangeArrowheads="1"/>
          </p:cNvSpPr>
          <p:nvPr/>
        </p:nvSpPr>
        <p:spPr bwMode="auto">
          <a:xfrm>
            <a:off x="4284663" y="93663"/>
            <a:ext cx="48625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400"/>
              <a:t>2. COMMENTS ON EVENTS/ISSUES FROM 31JAN TO  14 FEB 2016</a:t>
            </a:r>
            <a:endParaRPr lang="en-ZA" altLang="en-US" sz="2400">
              <a:latin typeface="Arial" panose="020B0604020202020204" pitchFamily="34" charset="0"/>
              <a:ea typeface="Calibri" panose="020F050202020403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6">
            <a:extLst>
              <a:ext uri="{FF2B5EF4-FFF2-40B4-BE49-F238E27FC236}">
                <a16:creationId xmlns:a16="http://schemas.microsoft.com/office/drawing/2014/main" id="{00C141B0-4855-4A4F-A2F8-03D95AD4041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9213"/>
            <a:ext cx="91408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9">
            <a:extLst>
              <a:ext uri="{FF2B5EF4-FFF2-40B4-BE49-F238E27FC236}">
                <a16:creationId xmlns:a16="http://schemas.microsoft.com/office/drawing/2014/main" id="{E668045B-E0CF-435F-BE68-4CA13C41FE8E}"/>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93663"/>
            <a:ext cx="45688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7">
            <a:extLst>
              <a:ext uri="{FF2B5EF4-FFF2-40B4-BE49-F238E27FC236}">
                <a16:creationId xmlns:a16="http://schemas.microsoft.com/office/drawing/2014/main" id="{C2F92B0D-F762-4EFC-8C35-DF66627F82FB}"/>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1">
            <a:extLst>
              <a:ext uri="{FF2B5EF4-FFF2-40B4-BE49-F238E27FC236}">
                <a16:creationId xmlns:a16="http://schemas.microsoft.com/office/drawing/2014/main" id="{2E8C841E-9C38-452D-8030-A2D42FBCA923}"/>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11">
            <a:extLst>
              <a:ext uri="{FF2B5EF4-FFF2-40B4-BE49-F238E27FC236}">
                <a16:creationId xmlns:a16="http://schemas.microsoft.com/office/drawing/2014/main" id="{545A3823-9F4C-4475-8F0B-6D0CA8D25C8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1" name="Rectangle 1">
            <a:extLst>
              <a:ext uri="{FF2B5EF4-FFF2-40B4-BE49-F238E27FC236}">
                <a16:creationId xmlns:a16="http://schemas.microsoft.com/office/drawing/2014/main" id="{148EE5C2-5F9A-4AAD-BDF8-EB1D344E4A9A}"/>
              </a:ext>
            </a:extLst>
          </p:cNvPr>
          <p:cNvSpPr>
            <a:spLocks noChangeArrowheads="1"/>
          </p:cNvSpPr>
          <p:nvPr/>
        </p:nvSpPr>
        <p:spPr bwMode="auto">
          <a:xfrm>
            <a:off x="3175" y="1008063"/>
            <a:ext cx="91376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2" eaLnBrk="1" hangingPunct="1">
              <a:spcBef>
                <a:spcPct val="0"/>
              </a:spcBef>
              <a:buFontTx/>
              <a:buNone/>
            </a:pPr>
            <a:r>
              <a:rPr lang="en-US" altLang="en-US" b="1"/>
              <a:t>SUPPORT OF HOST DISTRICT</a:t>
            </a:r>
            <a:endParaRPr lang="en-US" altLang="en-US">
              <a:latin typeface="Arial" panose="020B0604020202020204" pitchFamily="34" charset="0"/>
            </a:endParaRPr>
          </a:p>
          <a:p>
            <a:pPr eaLnBrk="1" hangingPunct="1">
              <a:spcBef>
                <a:spcPct val="0"/>
              </a:spcBef>
            </a:pPr>
            <a:endParaRPr lang="en-ZA" altLang="en-US" sz="2400">
              <a:latin typeface="Arial" panose="020B0604020202020204" pitchFamily="34" charset="0"/>
            </a:endParaRPr>
          </a:p>
        </p:txBody>
      </p:sp>
      <p:sp>
        <p:nvSpPr>
          <p:cNvPr id="3" name="Footer Placeholder 2">
            <a:extLst>
              <a:ext uri="{FF2B5EF4-FFF2-40B4-BE49-F238E27FC236}">
                <a16:creationId xmlns:a16="http://schemas.microsoft.com/office/drawing/2014/main" id="{19881C56-CA01-41D5-A9B9-E053DDD522C1}"/>
              </a:ext>
            </a:extLst>
          </p:cNvPr>
          <p:cNvSpPr>
            <a:spLocks noGrp="1"/>
          </p:cNvSpPr>
          <p:nvPr>
            <p:ph type="ftr" sz="quarter" idx="11"/>
          </p:nvPr>
        </p:nvSpPr>
        <p:spPr>
          <a:xfrm>
            <a:off x="3124200" y="6356350"/>
            <a:ext cx="1447800" cy="365125"/>
          </a:xfrm>
        </p:spPr>
        <p:txBody>
          <a:bodyPr/>
          <a:lstStyle/>
          <a:p>
            <a:pPr>
              <a:defRPr/>
            </a:pPr>
            <a:r>
              <a:rPr lang="en-US" dirty="0"/>
              <a:t>9</a:t>
            </a:r>
            <a:endParaRPr lang="en-ZA" dirty="0"/>
          </a:p>
        </p:txBody>
      </p:sp>
      <p:sp>
        <p:nvSpPr>
          <p:cNvPr id="21513" name="TextBox 3">
            <a:extLst>
              <a:ext uri="{FF2B5EF4-FFF2-40B4-BE49-F238E27FC236}">
                <a16:creationId xmlns:a16="http://schemas.microsoft.com/office/drawing/2014/main" id="{C249FF92-4EED-4EDB-A064-66532A12A652}"/>
              </a:ext>
            </a:extLst>
          </p:cNvPr>
          <p:cNvSpPr txBox="1">
            <a:spLocks noChangeArrowheads="1"/>
          </p:cNvSpPr>
          <p:nvPr/>
        </p:nvSpPr>
        <p:spPr bwMode="auto">
          <a:xfrm>
            <a:off x="4284663" y="93663"/>
            <a:ext cx="48625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400"/>
              <a:t>2. COMMENTS ON EVENTS/ISSUES FROM 31JAN TO  14 FEB 2016</a:t>
            </a:r>
            <a:endParaRPr lang="en-ZA" altLang="en-US" sz="2400">
              <a:latin typeface="Arial" panose="020B0604020202020204" pitchFamily="34" charset="0"/>
              <a:ea typeface="Calibri" panose="020F0502020204030204" pitchFamily="34" charset="0"/>
            </a:endParaRPr>
          </a:p>
        </p:txBody>
      </p:sp>
      <p:sp>
        <p:nvSpPr>
          <p:cNvPr id="4" name="Rectangle 3">
            <a:extLst>
              <a:ext uri="{FF2B5EF4-FFF2-40B4-BE49-F238E27FC236}">
                <a16:creationId xmlns:a16="http://schemas.microsoft.com/office/drawing/2014/main" id="{CC6D3EEF-194D-4087-A1F7-50CACB85380D}"/>
              </a:ext>
            </a:extLst>
          </p:cNvPr>
          <p:cNvSpPr/>
          <p:nvPr/>
        </p:nvSpPr>
        <p:spPr>
          <a:xfrm>
            <a:off x="261938" y="1557338"/>
            <a:ext cx="8702675" cy="5170487"/>
          </a:xfrm>
          <a:prstGeom prst="rect">
            <a:avLst/>
          </a:prstGeom>
        </p:spPr>
        <p:txBody>
          <a:bodyPr>
            <a:spAutoFit/>
          </a:bodyPr>
          <a:lstStyle/>
          <a:p>
            <a:pPr marL="342900" indent="-342900">
              <a:lnSpc>
                <a:spcPct val="150000"/>
              </a:lnSpc>
              <a:buFont typeface="Arial" panose="020B0604020202020204" pitchFamily="34" charset="0"/>
              <a:buChar char="•"/>
              <a:defRPr/>
            </a:pPr>
            <a:r>
              <a:rPr lang="en-ZA" sz="2400" b="1" dirty="0">
                <a:cs typeface="Arial" charset="0"/>
              </a:rPr>
              <a:t>Well organised dedicated staff from Districts from day one right up to the end</a:t>
            </a:r>
          </a:p>
          <a:p>
            <a:pPr>
              <a:lnSpc>
                <a:spcPct val="150000"/>
              </a:lnSpc>
              <a:defRPr/>
            </a:pPr>
            <a:r>
              <a:rPr lang="en-ZA" sz="2800" b="1" dirty="0">
                <a:cs typeface="Arial" charset="0"/>
              </a:rPr>
              <a:t>Support of facility managers</a:t>
            </a:r>
          </a:p>
          <a:p>
            <a:pPr marL="285750" indent="-285750">
              <a:lnSpc>
                <a:spcPct val="150000"/>
              </a:lnSpc>
              <a:buFont typeface="Arial" panose="020B0604020202020204" pitchFamily="34" charset="0"/>
              <a:buChar char="•"/>
              <a:defRPr/>
            </a:pPr>
            <a:r>
              <a:rPr lang="en-ZA" sz="2400" b="1" dirty="0">
                <a:cs typeface="Arial" charset="0"/>
              </a:rPr>
              <a:t> Good welcoming and very co-operative</a:t>
            </a:r>
          </a:p>
          <a:p>
            <a:pPr marL="285750" indent="-285750">
              <a:lnSpc>
                <a:spcPct val="150000"/>
              </a:lnSpc>
              <a:buFont typeface="Arial" panose="020B0604020202020204" pitchFamily="34" charset="0"/>
              <a:buChar char="•"/>
              <a:defRPr/>
            </a:pPr>
            <a:r>
              <a:rPr lang="en-ZA" sz="2400" b="1" dirty="0">
                <a:cs typeface="Arial" charset="0"/>
              </a:rPr>
              <a:t> Some supportive others seemed under a lot of stress</a:t>
            </a:r>
          </a:p>
          <a:p>
            <a:pPr marL="285750" indent="-285750">
              <a:lnSpc>
                <a:spcPct val="150000"/>
              </a:lnSpc>
              <a:buFont typeface="Arial" panose="020B0604020202020204" pitchFamily="34" charset="0"/>
              <a:buChar char="•"/>
              <a:defRPr/>
            </a:pPr>
            <a:r>
              <a:rPr lang="en-ZA" sz="2400" b="1" dirty="0">
                <a:cs typeface="Arial" charset="0"/>
              </a:rPr>
              <a:t>Challenges with staffing during assessment – PHC managers had to come an take over services to allow operation managers to continue with assessments.</a:t>
            </a:r>
          </a:p>
          <a:p>
            <a:pPr>
              <a:lnSpc>
                <a:spcPct val="150000"/>
              </a:lnSpc>
              <a:defRPr/>
            </a:pPr>
            <a:r>
              <a:rPr lang="en-ZA" sz="2400" dirty="0">
                <a:cs typeface="Arial" charset="0"/>
              </a:rPr>
              <a:t>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6">
            <a:extLst>
              <a:ext uri="{FF2B5EF4-FFF2-40B4-BE49-F238E27FC236}">
                <a16:creationId xmlns:a16="http://schemas.microsoft.com/office/drawing/2014/main" id="{919379FF-8182-4F69-B66E-73DDAEB89FB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9213"/>
            <a:ext cx="91408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1" name="Picture 9">
            <a:extLst>
              <a:ext uri="{FF2B5EF4-FFF2-40B4-BE49-F238E27FC236}">
                <a16:creationId xmlns:a16="http://schemas.microsoft.com/office/drawing/2014/main" id="{5FF9738A-345A-4821-9B6C-D15A21BFEABF}"/>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93663"/>
            <a:ext cx="45688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2" name="Picture 7">
            <a:extLst>
              <a:ext uri="{FF2B5EF4-FFF2-40B4-BE49-F238E27FC236}">
                <a16:creationId xmlns:a16="http://schemas.microsoft.com/office/drawing/2014/main" id="{05AD0010-5C33-4514-85CD-ADAE144ABAB0}"/>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1">
            <a:extLst>
              <a:ext uri="{FF2B5EF4-FFF2-40B4-BE49-F238E27FC236}">
                <a16:creationId xmlns:a16="http://schemas.microsoft.com/office/drawing/2014/main" id="{7EAB8F23-0A53-4AB1-8298-27B2D27D63B8}"/>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4" name="Picture 11">
            <a:extLst>
              <a:ext uri="{FF2B5EF4-FFF2-40B4-BE49-F238E27FC236}">
                <a16:creationId xmlns:a16="http://schemas.microsoft.com/office/drawing/2014/main" id="{8C8C15E1-F7AC-4F80-A844-B33CF2A9953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64C4A17C-D931-48B0-B78F-DDD6F889469E}"/>
              </a:ext>
            </a:extLst>
          </p:cNvPr>
          <p:cNvSpPr/>
          <p:nvPr/>
        </p:nvSpPr>
        <p:spPr>
          <a:xfrm>
            <a:off x="107950" y="957263"/>
            <a:ext cx="9313863" cy="4432300"/>
          </a:xfrm>
          <a:prstGeom prst="rect">
            <a:avLst/>
          </a:prstGeom>
        </p:spPr>
        <p:txBody>
          <a:bodyPr>
            <a:spAutoFit/>
          </a:bodyPr>
          <a:lstStyle/>
          <a:p>
            <a:pPr lvl="1">
              <a:defRPr/>
            </a:pPr>
            <a:r>
              <a:rPr lang="en-ZA" sz="3200" b="1" dirty="0">
                <a:cs typeface="Arial" charset="0"/>
              </a:rPr>
              <a:t>Availability of resources for peer review</a:t>
            </a:r>
          </a:p>
          <a:p>
            <a:pPr lvl="1">
              <a:defRPr/>
            </a:pPr>
            <a:r>
              <a:rPr lang="en-ZA" sz="2800" b="1" dirty="0">
                <a:cs typeface="Arial" charset="0"/>
              </a:rPr>
              <a:t>        Hard copy of peer review instrument</a:t>
            </a:r>
          </a:p>
          <a:p>
            <a:pPr marL="342900" indent="-342900">
              <a:lnSpc>
                <a:spcPct val="150000"/>
              </a:lnSpc>
              <a:buFont typeface="Arial" panose="020B0604020202020204" pitchFamily="34" charset="0"/>
              <a:buChar char="•"/>
              <a:defRPr/>
            </a:pPr>
            <a:r>
              <a:rPr lang="en-ZA" sz="2400" dirty="0">
                <a:cs typeface="Arial" charset="0"/>
              </a:rPr>
              <a:t>Provided our own material from  own Districts </a:t>
            </a:r>
          </a:p>
          <a:p>
            <a:pPr>
              <a:lnSpc>
                <a:spcPct val="150000"/>
              </a:lnSpc>
              <a:defRPr/>
            </a:pPr>
            <a:r>
              <a:rPr lang="en-ZA" sz="2800" b="1" dirty="0">
                <a:cs typeface="Arial" charset="0"/>
              </a:rPr>
              <a:t>Data capture (modem, SIM, Data bundle, network availability</a:t>
            </a:r>
          </a:p>
          <a:p>
            <a:pPr marL="342900" indent="-342900">
              <a:lnSpc>
                <a:spcPct val="150000"/>
              </a:lnSpc>
              <a:buFont typeface="Arial" panose="020B0604020202020204" pitchFamily="34" charset="0"/>
              <a:buChar char="•"/>
              <a:defRPr/>
            </a:pPr>
            <a:r>
              <a:rPr lang="en-ZA" sz="2400" dirty="0">
                <a:cs typeface="Arial" charset="0"/>
              </a:rPr>
              <a:t>Brought our own departmental and personal modems.</a:t>
            </a:r>
          </a:p>
          <a:p>
            <a:pPr marL="342900" indent="-342900">
              <a:lnSpc>
                <a:spcPct val="150000"/>
              </a:lnSpc>
              <a:buFont typeface="Arial" panose="020B0604020202020204" pitchFamily="34" charset="0"/>
              <a:buChar char="•"/>
              <a:defRPr/>
            </a:pPr>
            <a:r>
              <a:rPr lang="en-ZA" sz="2400" dirty="0">
                <a:cs typeface="Arial" charset="0"/>
              </a:rPr>
              <a:t>Data bundles were a major challenge – relied on free hotel </a:t>
            </a:r>
            <a:r>
              <a:rPr lang="en-ZA" sz="2400" dirty="0" err="1">
                <a:cs typeface="Arial" charset="0"/>
              </a:rPr>
              <a:t>wi</a:t>
            </a:r>
            <a:r>
              <a:rPr lang="en-ZA" sz="2400" dirty="0">
                <a:cs typeface="Arial" charset="0"/>
              </a:rPr>
              <a:t> fi</a:t>
            </a:r>
          </a:p>
          <a:p>
            <a:pPr marL="342900" indent="-342900">
              <a:lnSpc>
                <a:spcPct val="150000"/>
              </a:lnSpc>
              <a:buFont typeface="Arial" panose="020B0604020202020204" pitchFamily="34" charset="0"/>
              <a:buChar char="•"/>
              <a:defRPr/>
            </a:pPr>
            <a:r>
              <a:rPr lang="en-ZA" sz="2400" dirty="0">
                <a:cs typeface="Arial" charset="0"/>
              </a:rPr>
              <a:t>Modems never received</a:t>
            </a:r>
          </a:p>
          <a:p>
            <a:pPr marL="342900" indent="-342900">
              <a:lnSpc>
                <a:spcPct val="150000"/>
              </a:lnSpc>
              <a:buFont typeface="Arial" panose="020B0604020202020204" pitchFamily="34" charset="0"/>
              <a:buChar char="•"/>
              <a:defRPr/>
            </a:pPr>
            <a:r>
              <a:rPr lang="en-ZA" sz="2400" dirty="0">
                <a:cs typeface="Arial" charset="0"/>
              </a:rPr>
              <a:t>Some facilities incorrectly linked</a:t>
            </a:r>
          </a:p>
        </p:txBody>
      </p:sp>
      <p:sp>
        <p:nvSpPr>
          <p:cNvPr id="3" name="Footer Placeholder 2">
            <a:extLst>
              <a:ext uri="{FF2B5EF4-FFF2-40B4-BE49-F238E27FC236}">
                <a16:creationId xmlns:a16="http://schemas.microsoft.com/office/drawing/2014/main" id="{B3C97642-D448-43C5-BF1F-AF66043134FC}"/>
              </a:ext>
            </a:extLst>
          </p:cNvPr>
          <p:cNvSpPr>
            <a:spLocks noGrp="1"/>
          </p:cNvSpPr>
          <p:nvPr>
            <p:ph type="ftr" sz="quarter" idx="11"/>
          </p:nvPr>
        </p:nvSpPr>
        <p:spPr>
          <a:xfrm>
            <a:off x="3124200" y="6356350"/>
            <a:ext cx="1447800" cy="365125"/>
          </a:xfrm>
        </p:spPr>
        <p:txBody>
          <a:bodyPr/>
          <a:lstStyle/>
          <a:p>
            <a:pPr>
              <a:defRPr/>
            </a:pPr>
            <a:r>
              <a:rPr lang="en-US" dirty="0"/>
              <a:t>9</a:t>
            </a:r>
            <a:endParaRPr lang="en-ZA" dirty="0"/>
          </a:p>
        </p:txBody>
      </p:sp>
      <p:sp>
        <p:nvSpPr>
          <p:cNvPr id="22537" name="TextBox 3">
            <a:extLst>
              <a:ext uri="{FF2B5EF4-FFF2-40B4-BE49-F238E27FC236}">
                <a16:creationId xmlns:a16="http://schemas.microsoft.com/office/drawing/2014/main" id="{30BEC2F3-E468-4547-A2C1-2677871C1451}"/>
              </a:ext>
            </a:extLst>
          </p:cNvPr>
          <p:cNvSpPr txBox="1">
            <a:spLocks noChangeArrowheads="1"/>
          </p:cNvSpPr>
          <p:nvPr/>
        </p:nvSpPr>
        <p:spPr bwMode="auto">
          <a:xfrm>
            <a:off x="4284663" y="93663"/>
            <a:ext cx="48625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400"/>
              <a:t>2. COMMENTS ON EVENTS/ISSUES FROM 31JAN TO  14 FEB 2016</a:t>
            </a:r>
            <a:endParaRPr lang="en-ZA" altLang="en-US" sz="2400">
              <a:latin typeface="Arial" panose="020B0604020202020204" pitchFamily="34" charset="0"/>
              <a:ea typeface="Calibri" panose="020F0502020204030204"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6">
            <a:extLst>
              <a:ext uri="{FF2B5EF4-FFF2-40B4-BE49-F238E27FC236}">
                <a16:creationId xmlns:a16="http://schemas.microsoft.com/office/drawing/2014/main" id="{298CD790-5F32-4AA8-AB52-400F51F42F7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9213"/>
            <a:ext cx="91408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5" name="Picture 9">
            <a:extLst>
              <a:ext uri="{FF2B5EF4-FFF2-40B4-BE49-F238E27FC236}">
                <a16:creationId xmlns:a16="http://schemas.microsoft.com/office/drawing/2014/main" id="{62662C6E-24DB-49FA-B8DA-62C83627E3BA}"/>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93663"/>
            <a:ext cx="45688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Picture 7">
            <a:extLst>
              <a:ext uri="{FF2B5EF4-FFF2-40B4-BE49-F238E27FC236}">
                <a16:creationId xmlns:a16="http://schemas.microsoft.com/office/drawing/2014/main" id="{93AD2973-6B77-412D-BDEE-D336320F844C}"/>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1">
            <a:extLst>
              <a:ext uri="{FF2B5EF4-FFF2-40B4-BE49-F238E27FC236}">
                <a16:creationId xmlns:a16="http://schemas.microsoft.com/office/drawing/2014/main" id="{5E1E8334-7463-44A1-8B0C-26C158A3FFF6}"/>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11">
            <a:extLst>
              <a:ext uri="{FF2B5EF4-FFF2-40B4-BE49-F238E27FC236}">
                <a16:creationId xmlns:a16="http://schemas.microsoft.com/office/drawing/2014/main" id="{EAA4C3A9-3ED6-4849-9544-98E254A3F47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9" name="Rectangle 1">
            <a:extLst>
              <a:ext uri="{FF2B5EF4-FFF2-40B4-BE49-F238E27FC236}">
                <a16:creationId xmlns:a16="http://schemas.microsoft.com/office/drawing/2014/main" id="{8ACF14D9-B500-4071-AF57-AA449B3DF31F}"/>
              </a:ext>
            </a:extLst>
          </p:cNvPr>
          <p:cNvSpPr>
            <a:spLocks noChangeArrowheads="1"/>
          </p:cNvSpPr>
          <p:nvPr/>
        </p:nvSpPr>
        <p:spPr bwMode="auto">
          <a:xfrm>
            <a:off x="107950" y="957263"/>
            <a:ext cx="9313863"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1" eaLnBrk="1" hangingPunct="1">
              <a:spcBef>
                <a:spcPct val="0"/>
              </a:spcBef>
              <a:buFontTx/>
              <a:buNone/>
            </a:pPr>
            <a:r>
              <a:rPr lang="en-ZA" altLang="en-US" sz="2400" b="1"/>
              <a:t> </a:t>
            </a:r>
            <a:r>
              <a:rPr lang="en-ZA" altLang="en-US" sz="3200" b="1"/>
              <a:t>Availability of resources for peer review</a:t>
            </a:r>
          </a:p>
        </p:txBody>
      </p:sp>
      <p:sp>
        <p:nvSpPr>
          <p:cNvPr id="3" name="Footer Placeholder 2">
            <a:extLst>
              <a:ext uri="{FF2B5EF4-FFF2-40B4-BE49-F238E27FC236}">
                <a16:creationId xmlns:a16="http://schemas.microsoft.com/office/drawing/2014/main" id="{B5346872-FEE8-4875-895C-2B8F3015C790}"/>
              </a:ext>
            </a:extLst>
          </p:cNvPr>
          <p:cNvSpPr>
            <a:spLocks noGrp="1"/>
          </p:cNvSpPr>
          <p:nvPr>
            <p:ph type="ftr" sz="quarter" idx="11"/>
          </p:nvPr>
        </p:nvSpPr>
        <p:spPr>
          <a:xfrm>
            <a:off x="3124200" y="6356350"/>
            <a:ext cx="1447800" cy="365125"/>
          </a:xfrm>
        </p:spPr>
        <p:txBody>
          <a:bodyPr/>
          <a:lstStyle/>
          <a:p>
            <a:pPr>
              <a:defRPr/>
            </a:pPr>
            <a:r>
              <a:rPr lang="en-US" dirty="0"/>
              <a:t>9</a:t>
            </a:r>
            <a:endParaRPr lang="en-ZA" dirty="0"/>
          </a:p>
        </p:txBody>
      </p:sp>
      <p:sp>
        <p:nvSpPr>
          <p:cNvPr id="23561" name="TextBox 3">
            <a:extLst>
              <a:ext uri="{FF2B5EF4-FFF2-40B4-BE49-F238E27FC236}">
                <a16:creationId xmlns:a16="http://schemas.microsoft.com/office/drawing/2014/main" id="{4FCAF769-AB4E-4FEC-A20E-A5421DAF9BCA}"/>
              </a:ext>
            </a:extLst>
          </p:cNvPr>
          <p:cNvSpPr txBox="1">
            <a:spLocks noChangeArrowheads="1"/>
          </p:cNvSpPr>
          <p:nvPr/>
        </p:nvSpPr>
        <p:spPr bwMode="auto">
          <a:xfrm>
            <a:off x="4284663" y="93663"/>
            <a:ext cx="48625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400"/>
              <a:t>2. COMMENTS ON EVENTS/ISSUES FROM 31JAN TO  14 FEB 2016</a:t>
            </a:r>
            <a:endParaRPr lang="en-ZA" altLang="en-US" sz="2400">
              <a:latin typeface="Arial" panose="020B0604020202020204" pitchFamily="34" charset="0"/>
              <a:ea typeface="Calibri" panose="020F0502020204030204" pitchFamily="34" charset="0"/>
            </a:endParaRPr>
          </a:p>
        </p:txBody>
      </p:sp>
      <p:sp>
        <p:nvSpPr>
          <p:cNvPr id="4" name="Rectangle 3">
            <a:extLst>
              <a:ext uri="{FF2B5EF4-FFF2-40B4-BE49-F238E27FC236}">
                <a16:creationId xmlns:a16="http://schemas.microsoft.com/office/drawing/2014/main" id="{68B6168A-D313-4DCD-B1D0-9145C137552B}"/>
              </a:ext>
            </a:extLst>
          </p:cNvPr>
          <p:cNvSpPr/>
          <p:nvPr/>
        </p:nvSpPr>
        <p:spPr>
          <a:xfrm>
            <a:off x="323850" y="1412875"/>
            <a:ext cx="8640763" cy="4616450"/>
          </a:xfrm>
          <a:prstGeom prst="rect">
            <a:avLst/>
          </a:prstGeom>
        </p:spPr>
        <p:txBody>
          <a:bodyPr>
            <a:spAutoFit/>
          </a:bodyPr>
          <a:lstStyle/>
          <a:p>
            <a:pPr marL="342900" indent="-342900">
              <a:lnSpc>
                <a:spcPct val="150000"/>
              </a:lnSpc>
              <a:buFont typeface="Arial" panose="020B0604020202020204" pitchFamily="34" charset="0"/>
              <a:buChar char="•"/>
              <a:defRPr/>
            </a:pPr>
            <a:r>
              <a:rPr lang="en-US" sz="2400" dirty="0">
                <a:cs typeface="Arial" charset="0"/>
              </a:rPr>
              <a:t>Data bundles bought on line unfortunately no slips available to claim or refund</a:t>
            </a:r>
          </a:p>
          <a:p>
            <a:pPr>
              <a:lnSpc>
                <a:spcPct val="150000"/>
              </a:lnSpc>
              <a:defRPr/>
            </a:pPr>
            <a:r>
              <a:rPr lang="en-US" sz="2800" b="1" dirty="0">
                <a:cs typeface="Arial" charset="0"/>
              </a:rPr>
              <a:t>Ideal clinic software (access, data upload and support)</a:t>
            </a:r>
          </a:p>
          <a:p>
            <a:pPr marL="342900" indent="-342900">
              <a:lnSpc>
                <a:spcPct val="150000"/>
              </a:lnSpc>
              <a:buFont typeface="Arial" panose="020B0604020202020204" pitchFamily="34" charset="0"/>
              <a:buChar char="•"/>
              <a:defRPr/>
            </a:pPr>
            <a:r>
              <a:rPr lang="en-US" sz="2400" dirty="0">
                <a:cs typeface="Arial" charset="0"/>
              </a:rPr>
              <a:t>Data disappeared after capturing a few steps</a:t>
            </a:r>
          </a:p>
          <a:p>
            <a:pPr marL="342900" indent="-342900">
              <a:lnSpc>
                <a:spcPct val="150000"/>
              </a:lnSpc>
              <a:buFont typeface="Arial" panose="020B0604020202020204" pitchFamily="34" charset="0"/>
              <a:buChar char="•"/>
              <a:defRPr/>
            </a:pPr>
            <a:r>
              <a:rPr lang="en-US" sz="2400" dirty="0">
                <a:cs typeface="Arial" charset="0"/>
              </a:rPr>
              <a:t>Freezing of software blocking out </a:t>
            </a:r>
          </a:p>
          <a:p>
            <a:pPr marL="342900" indent="-342900">
              <a:lnSpc>
                <a:spcPct val="150000"/>
              </a:lnSpc>
              <a:buFont typeface="Arial" panose="020B0604020202020204" pitchFamily="34" charset="0"/>
              <a:buChar char="•"/>
              <a:defRPr/>
            </a:pPr>
            <a:r>
              <a:rPr lang="en-US" sz="2400" dirty="0">
                <a:cs typeface="Arial" charset="0"/>
              </a:rPr>
              <a:t>Username and Password released late</a:t>
            </a:r>
          </a:p>
          <a:p>
            <a:pPr marL="342900" indent="-342900">
              <a:lnSpc>
                <a:spcPct val="150000"/>
              </a:lnSpc>
              <a:buFont typeface="Arial" panose="020B0604020202020204" pitchFamily="34" charset="0"/>
              <a:buChar char="•"/>
              <a:defRPr/>
            </a:pPr>
            <a:r>
              <a:rPr lang="en-US" sz="2400" dirty="0">
                <a:cs typeface="Arial" charset="0"/>
              </a:rPr>
              <a:t>Uploading took lots of time and consumed lots of data bundles</a:t>
            </a:r>
          </a:p>
          <a:p>
            <a:pPr>
              <a:lnSpc>
                <a:spcPct val="150000"/>
              </a:lnSpc>
              <a:defRPr/>
            </a:pPr>
            <a:endParaRPr lang="en-US" sz="2400" dirty="0">
              <a:cs typeface="Arial"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6">
            <a:extLst>
              <a:ext uri="{FF2B5EF4-FFF2-40B4-BE49-F238E27FC236}">
                <a16:creationId xmlns:a16="http://schemas.microsoft.com/office/drawing/2014/main" id="{358D63D8-17AC-487A-BA38-6DB58DFCD1D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71450"/>
            <a:ext cx="91408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9" name="Picture 9">
            <a:extLst>
              <a:ext uri="{FF2B5EF4-FFF2-40B4-BE49-F238E27FC236}">
                <a16:creationId xmlns:a16="http://schemas.microsoft.com/office/drawing/2014/main" id="{81214BBE-87D3-4138-8C64-C3FB8B0E8058}"/>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93663"/>
            <a:ext cx="45688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7">
            <a:extLst>
              <a:ext uri="{FF2B5EF4-FFF2-40B4-BE49-F238E27FC236}">
                <a16:creationId xmlns:a16="http://schemas.microsoft.com/office/drawing/2014/main" id="{6CAAA3FF-CF78-4339-8552-2ADF299B254D}"/>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1">
            <a:extLst>
              <a:ext uri="{FF2B5EF4-FFF2-40B4-BE49-F238E27FC236}">
                <a16:creationId xmlns:a16="http://schemas.microsoft.com/office/drawing/2014/main" id="{5F7B4295-F490-452B-888E-E723E7AB3993}"/>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11">
            <a:extLst>
              <a:ext uri="{FF2B5EF4-FFF2-40B4-BE49-F238E27FC236}">
                <a16:creationId xmlns:a16="http://schemas.microsoft.com/office/drawing/2014/main" id="{B5D42FBA-4CA2-49F6-9044-93F9AC2E8C7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3" name="Rectangle 1">
            <a:extLst>
              <a:ext uri="{FF2B5EF4-FFF2-40B4-BE49-F238E27FC236}">
                <a16:creationId xmlns:a16="http://schemas.microsoft.com/office/drawing/2014/main" id="{67D53613-00C2-44C1-B0FD-5C432B71F544}"/>
              </a:ext>
            </a:extLst>
          </p:cNvPr>
          <p:cNvSpPr>
            <a:spLocks noChangeArrowheads="1"/>
          </p:cNvSpPr>
          <p:nvPr/>
        </p:nvSpPr>
        <p:spPr bwMode="auto">
          <a:xfrm>
            <a:off x="107950" y="957263"/>
            <a:ext cx="9313863"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1" eaLnBrk="1" hangingPunct="1">
              <a:spcBef>
                <a:spcPct val="0"/>
              </a:spcBef>
              <a:buFontTx/>
              <a:buNone/>
            </a:pPr>
            <a:r>
              <a:rPr lang="en-ZA" altLang="en-US" sz="2400" b="1"/>
              <a:t> </a:t>
            </a:r>
            <a:r>
              <a:rPr lang="en-ZA" altLang="en-US" sz="3200" b="1"/>
              <a:t>Any other comments on Peer Review</a:t>
            </a:r>
          </a:p>
        </p:txBody>
      </p:sp>
      <p:sp>
        <p:nvSpPr>
          <p:cNvPr id="3" name="Footer Placeholder 2">
            <a:extLst>
              <a:ext uri="{FF2B5EF4-FFF2-40B4-BE49-F238E27FC236}">
                <a16:creationId xmlns:a16="http://schemas.microsoft.com/office/drawing/2014/main" id="{74EB60CC-EF00-4110-AB51-B0929D81E47E}"/>
              </a:ext>
            </a:extLst>
          </p:cNvPr>
          <p:cNvSpPr>
            <a:spLocks noGrp="1"/>
          </p:cNvSpPr>
          <p:nvPr>
            <p:ph type="ftr" sz="quarter" idx="11"/>
          </p:nvPr>
        </p:nvSpPr>
        <p:spPr>
          <a:xfrm>
            <a:off x="3124200" y="6356350"/>
            <a:ext cx="1447800" cy="365125"/>
          </a:xfrm>
        </p:spPr>
        <p:txBody>
          <a:bodyPr/>
          <a:lstStyle/>
          <a:p>
            <a:pPr>
              <a:defRPr/>
            </a:pPr>
            <a:r>
              <a:rPr lang="en-US" dirty="0"/>
              <a:t>9</a:t>
            </a:r>
            <a:endParaRPr lang="en-ZA" dirty="0"/>
          </a:p>
        </p:txBody>
      </p:sp>
      <p:sp>
        <p:nvSpPr>
          <p:cNvPr id="24585" name="TextBox 3">
            <a:extLst>
              <a:ext uri="{FF2B5EF4-FFF2-40B4-BE49-F238E27FC236}">
                <a16:creationId xmlns:a16="http://schemas.microsoft.com/office/drawing/2014/main" id="{FDEB8F9A-1275-4AF4-9F2E-AE7DC0F71061}"/>
              </a:ext>
            </a:extLst>
          </p:cNvPr>
          <p:cNvSpPr txBox="1">
            <a:spLocks noChangeArrowheads="1"/>
          </p:cNvSpPr>
          <p:nvPr/>
        </p:nvSpPr>
        <p:spPr bwMode="auto">
          <a:xfrm>
            <a:off x="4284663" y="93663"/>
            <a:ext cx="48625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400"/>
              <a:t>2. COMMENTS ON EVENTS/ISSUES FROM 31JAN TO  14 FEB 2016</a:t>
            </a:r>
            <a:endParaRPr lang="en-ZA" altLang="en-US" sz="2400">
              <a:latin typeface="Arial" panose="020B060402020202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008484F6-E55F-4370-9DC7-6A1D948BD2F2}"/>
              </a:ext>
            </a:extLst>
          </p:cNvPr>
          <p:cNvSpPr/>
          <p:nvPr/>
        </p:nvSpPr>
        <p:spPr>
          <a:xfrm>
            <a:off x="107950" y="935038"/>
            <a:ext cx="8531225" cy="7483475"/>
          </a:xfrm>
          <a:prstGeom prst="rect">
            <a:avLst/>
          </a:prstGeom>
        </p:spPr>
        <p:txBody>
          <a:bodyPr>
            <a:spAutoFit/>
          </a:bodyPr>
          <a:lstStyle/>
          <a:p>
            <a:pPr>
              <a:defRPr/>
            </a:pPr>
            <a:endParaRPr lang="en-US" dirty="0">
              <a:cs typeface="Arial" charset="0"/>
            </a:endParaRPr>
          </a:p>
          <a:p>
            <a:pPr>
              <a:defRPr/>
            </a:pPr>
            <a:endParaRPr lang="en-US" dirty="0">
              <a:cs typeface="Arial" charset="0"/>
            </a:endParaRPr>
          </a:p>
          <a:p>
            <a:pPr marL="285750" indent="-285750">
              <a:lnSpc>
                <a:spcPct val="150000"/>
              </a:lnSpc>
              <a:buFont typeface="Arial" panose="020B0604020202020204" pitchFamily="34" charset="0"/>
              <a:buChar char="•"/>
              <a:defRPr/>
            </a:pPr>
            <a:r>
              <a:rPr lang="en-US" dirty="0">
                <a:cs typeface="Arial" charset="0"/>
              </a:rPr>
              <a:t> </a:t>
            </a:r>
            <a:r>
              <a:rPr lang="en-US" sz="2400" b="1" dirty="0">
                <a:cs typeface="Arial" charset="0"/>
              </a:rPr>
              <a:t>Opportunity to give feedback to the district management and their team was a blessing to us since this was the first time experience and we were all learning as we assess</a:t>
            </a:r>
          </a:p>
          <a:p>
            <a:pPr marL="285750" indent="-285750">
              <a:lnSpc>
                <a:spcPct val="150000"/>
              </a:lnSpc>
              <a:buFont typeface="Arial" panose="020B0604020202020204" pitchFamily="34" charset="0"/>
              <a:buChar char="•"/>
              <a:defRPr/>
            </a:pPr>
            <a:r>
              <a:rPr lang="en-US" sz="2400" b="1" dirty="0">
                <a:cs typeface="Arial" charset="0"/>
              </a:rPr>
              <a:t>Great opportunity for benchmarking which we did learn and took best practice back  home</a:t>
            </a:r>
          </a:p>
          <a:p>
            <a:pPr marL="285750" indent="-285750">
              <a:lnSpc>
                <a:spcPct val="150000"/>
              </a:lnSpc>
              <a:buFont typeface="Arial" panose="020B0604020202020204" pitchFamily="34" charset="0"/>
              <a:buChar char="•"/>
              <a:defRPr/>
            </a:pPr>
            <a:r>
              <a:rPr lang="en-US" sz="2400" b="1" dirty="0">
                <a:solidFill>
                  <a:prstClr val="black"/>
                </a:solidFill>
                <a:cs typeface="Arial" charset="0"/>
              </a:rPr>
              <a:t>Annexures for assessment of standards came very late for the same understanding by  teams hence we may have different interpretation and understanding.</a:t>
            </a:r>
          </a:p>
          <a:p>
            <a:pPr>
              <a:lnSpc>
                <a:spcPct val="150000"/>
              </a:lnSpc>
              <a:defRPr/>
            </a:pPr>
            <a:endParaRPr lang="en-US" sz="2400" dirty="0">
              <a:solidFill>
                <a:prstClr val="black"/>
              </a:solidFill>
              <a:cs typeface="Arial" charset="0"/>
            </a:endParaRPr>
          </a:p>
          <a:p>
            <a:pPr marL="285750" indent="-285750">
              <a:lnSpc>
                <a:spcPct val="150000"/>
              </a:lnSpc>
              <a:buFont typeface="Arial" panose="020B0604020202020204" pitchFamily="34" charset="0"/>
              <a:buChar char="•"/>
              <a:defRPr/>
            </a:pPr>
            <a:endParaRPr lang="en-US" sz="2400" dirty="0">
              <a:cs typeface="Arial" charset="0"/>
            </a:endParaRPr>
          </a:p>
          <a:p>
            <a:pPr marL="285750" indent="-285750">
              <a:lnSpc>
                <a:spcPct val="150000"/>
              </a:lnSpc>
              <a:buFont typeface="Arial" panose="020B0604020202020204" pitchFamily="34" charset="0"/>
              <a:buChar char="•"/>
              <a:defRPr/>
            </a:pPr>
            <a:endParaRPr lang="en-US" sz="2400" dirty="0">
              <a:cs typeface="Arial" charset="0"/>
            </a:endParaRPr>
          </a:p>
          <a:p>
            <a:pPr>
              <a:lnSpc>
                <a:spcPct val="150000"/>
              </a:lnSpc>
              <a:defRPr/>
            </a:pPr>
            <a:r>
              <a:rPr lang="en-US" sz="2400" dirty="0">
                <a:cs typeface="Arial" charset="0"/>
              </a:rPr>
              <a:t>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6">
            <a:extLst>
              <a:ext uri="{FF2B5EF4-FFF2-40B4-BE49-F238E27FC236}">
                <a16:creationId xmlns:a16="http://schemas.microsoft.com/office/drawing/2014/main" id="{A6E86533-83BA-422A-A452-DD56E537F47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9213"/>
            <a:ext cx="91408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3" name="Picture 9">
            <a:extLst>
              <a:ext uri="{FF2B5EF4-FFF2-40B4-BE49-F238E27FC236}">
                <a16:creationId xmlns:a16="http://schemas.microsoft.com/office/drawing/2014/main" id="{65A8B254-5630-4D28-98CD-F3AC850066AC}"/>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93663"/>
            <a:ext cx="4208463"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4" name="Picture 7">
            <a:extLst>
              <a:ext uri="{FF2B5EF4-FFF2-40B4-BE49-F238E27FC236}">
                <a16:creationId xmlns:a16="http://schemas.microsoft.com/office/drawing/2014/main" id="{599F29AF-27E3-4CF2-BE3E-C3DDB3D787D2}"/>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Picture 1">
            <a:extLst>
              <a:ext uri="{FF2B5EF4-FFF2-40B4-BE49-F238E27FC236}">
                <a16:creationId xmlns:a16="http://schemas.microsoft.com/office/drawing/2014/main" id="{0EE3C510-B8EA-412D-9278-C07BB26008D3}"/>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11">
            <a:extLst>
              <a:ext uri="{FF2B5EF4-FFF2-40B4-BE49-F238E27FC236}">
                <a16:creationId xmlns:a16="http://schemas.microsoft.com/office/drawing/2014/main" id="{2D59768A-612C-4480-BD0F-71C0B7CC997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7" name="Rectangle 1">
            <a:extLst>
              <a:ext uri="{FF2B5EF4-FFF2-40B4-BE49-F238E27FC236}">
                <a16:creationId xmlns:a16="http://schemas.microsoft.com/office/drawing/2014/main" id="{9C97F10F-292D-4FD5-86BB-39F9C12087AF}"/>
              </a:ext>
            </a:extLst>
          </p:cNvPr>
          <p:cNvSpPr>
            <a:spLocks noChangeArrowheads="1"/>
          </p:cNvSpPr>
          <p:nvPr/>
        </p:nvSpPr>
        <p:spPr bwMode="auto">
          <a:xfrm>
            <a:off x="-65088" y="981075"/>
            <a:ext cx="93138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1" eaLnBrk="1" hangingPunct="1">
              <a:spcBef>
                <a:spcPct val="0"/>
              </a:spcBef>
              <a:buFontTx/>
              <a:buNone/>
            </a:pPr>
            <a:r>
              <a:rPr lang="en-ZA" altLang="en-US" sz="2400" b="1"/>
              <a:t> </a:t>
            </a:r>
            <a:endParaRPr lang="en-ZA" altLang="en-US" sz="3200" b="1"/>
          </a:p>
        </p:txBody>
      </p:sp>
      <p:sp>
        <p:nvSpPr>
          <p:cNvPr id="3" name="Footer Placeholder 2">
            <a:extLst>
              <a:ext uri="{FF2B5EF4-FFF2-40B4-BE49-F238E27FC236}">
                <a16:creationId xmlns:a16="http://schemas.microsoft.com/office/drawing/2014/main" id="{4566F323-FE3D-4131-8700-A04A4A5EC632}"/>
              </a:ext>
            </a:extLst>
          </p:cNvPr>
          <p:cNvSpPr>
            <a:spLocks noGrp="1"/>
          </p:cNvSpPr>
          <p:nvPr>
            <p:ph type="ftr" sz="quarter" idx="11"/>
          </p:nvPr>
        </p:nvSpPr>
        <p:spPr>
          <a:xfrm>
            <a:off x="3124200" y="6356350"/>
            <a:ext cx="1447800" cy="365125"/>
          </a:xfrm>
        </p:spPr>
        <p:txBody>
          <a:bodyPr/>
          <a:lstStyle/>
          <a:p>
            <a:pPr>
              <a:defRPr/>
            </a:pPr>
            <a:r>
              <a:rPr lang="en-US" dirty="0"/>
              <a:t>9</a:t>
            </a:r>
            <a:endParaRPr lang="en-ZA" dirty="0"/>
          </a:p>
        </p:txBody>
      </p:sp>
      <p:sp>
        <p:nvSpPr>
          <p:cNvPr id="25609" name="TextBox 3">
            <a:extLst>
              <a:ext uri="{FF2B5EF4-FFF2-40B4-BE49-F238E27FC236}">
                <a16:creationId xmlns:a16="http://schemas.microsoft.com/office/drawing/2014/main" id="{0DC19257-0F80-4A62-A78B-1E11113CA4F2}"/>
              </a:ext>
            </a:extLst>
          </p:cNvPr>
          <p:cNvSpPr txBox="1">
            <a:spLocks noChangeArrowheads="1"/>
          </p:cNvSpPr>
          <p:nvPr/>
        </p:nvSpPr>
        <p:spPr bwMode="auto">
          <a:xfrm>
            <a:off x="4284663" y="93663"/>
            <a:ext cx="48625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400" b="1"/>
              <a:t>2. COMMENTS ON EVENTS/ISSUES FROM 31JAN TO  14 FEB 2016</a:t>
            </a:r>
            <a:endParaRPr lang="en-ZA" altLang="en-US" sz="2400" b="1">
              <a:latin typeface="Arial" panose="020B0604020202020204" pitchFamily="34" charset="0"/>
              <a:ea typeface="Calibri" panose="020F0502020204030204" pitchFamily="34" charset="0"/>
            </a:endParaRPr>
          </a:p>
        </p:txBody>
      </p:sp>
      <p:sp>
        <p:nvSpPr>
          <p:cNvPr id="25610" name="Rectangle 4">
            <a:extLst>
              <a:ext uri="{FF2B5EF4-FFF2-40B4-BE49-F238E27FC236}">
                <a16:creationId xmlns:a16="http://schemas.microsoft.com/office/drawing/2014/main" id="{D65C39E6-6DDF-4115-A614-BDFCAADBC23F}"/>
              </a:ext>
            </a:extLst>
          </p:cNvPr>
          <p:cNvSpPr>
            <a:spLocks noChangeArrowheads="1"/>
          </p:cNvSpPr>
          <p:nvPr/>
        </p:nvSpPr>
        <p:spPr bwMode="auto">
          <a:xfrm>
            <a:off x="3175" y="1008063"/>
            <a:ext cx="86296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a:p>
            <a:pPr eaLnBrk="1" hangingPunct="1">
              <a:lnSpc>
                <a:spcPct val="150000"/>
              </a:lnSpc>
              <a:spcBef>
                <a:spcPct val="0"/>
              </a:spcBef>
              <a:buFontTx/>
              <a:buNone/>
            </a:pPr>
            <a:r>
              <a:rPr lang="en-US" altLang="en-US" sz="1800"/>
              <a:t> </a:t>
            </a:r>
            <a:endParaRPr lang="en-US" altLang="en-US" sz="2400"/>
          </a:p>
        </p:txBody>
      </p:sp>
      <p:sp>
        <p:nvSpPr>
          <p:cNvPr id="25611" name="Rectangle 3">
            <a:extLst>
              <a:ext uri="{FF2B5EF4-FFF2-40B4-BE49-F238E27FC236}">
                <a16:creationId xmlns:a16="http://schemas.microsoft.com/office/drawing/2014/main" id="{6D43E0A8-19DD-44B2-AD5E-6ED616552177}"/>
              </a:ext>
            </a:extLst>
          </p:cNvPr>
          <p:cNvSpPr>
            <a:spLocks noChangeArrowheads="1"/>
          </p:cNvSpPr>
          <p:nvPr/>
        </p:nvSpPr>
        <p:spPr bwMode="auto">
          <a:xfrm>
            <a:off x="268288" y="1065213"/>
            <a:ext cx="82073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50000"/>
              </a:lnSpc>
              <a:spcBef>
                <a:spcPct val="0"/>
              </a:spcBef>
              <a:buFontTx/>
              <a:buNone/>
            </a:pPr>
            <a:r>
              <a:rPr lang="en-US" altLang="en-US" sz="2800" b="1"/>
              <a:t>What went well and should be part of future reviews</a:t>
            </a:r>
          </a:p>
        </p:txBody>
      </p:sp>
      <p:sp>
        <p:nvSpPr>
          <p:cNvPr id="6" name="Rectangle 5">
            <a:extLst>
              <a:ext uri="{FF2B5EF4-FFF2-40B4-BE49-F238E27FC236}">
                <a16:creationId xmlns:a16="http://schemas.microsoft.com/office/drawing/2014/main" id="{B5165D8F-3743-4292-8D33-CB19E08A938A}"/>
              </a:ext>
            </a:extLst>
          </p:cNvPr>
          <p:cNvSpPr/>
          <p:nvPr/>
        </p:nvSpPr>
        <p:spPr>
          <a:xfrm>
            <a:off x="3175" y="1558925"/>
            <a:ext cx="8629650" cy="4522788"/>
          </a:xfrm>
          <a:prstGeom prst="rect">
            <a:avLst/>
          </a:prstGeom>
        </p:spPr>
        <p:txBody>
          <a:bodyPr>
            <a:spAutoFit/>
          </a:bodyPr>
          <a:lstStyle/>
          <a:p>
            <a:pPr>
              <a:lnSpc>
                <a:spcPct val="150000"/>
              </a:lnSpc>
              <a:defRPr/>
            </a:pPr>
            <a:r>
              <a:rPr lang="en-US" sz="2400" b="1" dirty="0">
                <a:cs typeface="Arial" charset="0"/>
              </a:rPr>
              <a:t>During Preparatory Phase</a:t>
            </a:r>
          </a:p>
          <a:p>
            <a:pPr marL="285750" indent="-285750">
              <a:lnSpc>
                <a:spcPct val="150000"/>
              </a:lnSpc>
              <a:buFont typeface="Arial" panose="020B0604020202020204" pitchFamily="34" charset="0"/>
              <a:buChar char="•"/>
              <a:defRPr/>
            </a:pPr>
            <a:r>
              <a:rPr lang="en-US" sz="2400" dirty="0">
                <a:cs typeface="Arial" charset="0"/>
              </a:rPr>
              <a:t>Preparatory meeting to map facilities with host districts</a:t>
            </a:r>
          </a:p>
          <a:p>
            <a:pPr marL="285750" indent="-285750">
              <a:lnSpc>
                <a:spcPct val="150000"/>
              </a:lnSpc>
              <a:buFont typeface="Arial" panose="020B0604020202020204" pitchFamily="34" charset="0"/>
              <a:buChar char="•"/>
              <a:defRPr/>
            </a:pPr>
            <a:r>
              <a:rPr lang="en-US" sz="2400" dirty="0">
                <a:cs typeface="Arial" charset="0"/>
              </a:rPr>
              <a:t>Involvement of the stakeholders strengthen co0operation</a:t>
            </a:r>
          </a:p>
          <a:p>
            <a:pPr marL="285750" indent="-285750">
              <a:lnSpc>
                <a:spcPct val="150000"/>
              </a:lnSpc>
              <a:buFont typeface="Arial" panose="020B0604020202020204" pitchFamily="34" charset="0"/>
              <a:buChar char="•"/>
              <a:defRPr/>
            </a:pPr>
            <a:r>
              <a:rPr lang="en-US" sz="2400" dirty="0">
                <a:cs typeface="Arial" charset="0"/>
              </a:rPr>
              <a:t>Assistance by District/Province and support to get necessary requirements timeously </a:t>
            </a:r>
          </a:p>
          <a:p>
            <a:pPr marL="285750" indent="-285750">
              <a:lnSpc>
                <a:spcPct val="150000"/>
              </a:lnSpc>
              <a:buFont typeface="Arial" panose="020B0604020202020204" pitchFamily="34" charset="0"/>
              <a:buChar char="•"/>
              <a:defRPr/>
            </a:pPr>
            <a:r>
              <a:rPr lang="en-US" sz="2400" dirty="0">
                <a:cs typeface="Arial" charset="0"/>
              </a:rPr>
              <a:t>Shuttle services to and from airport well arranged</a:t>
            </a:r>
          </a:p>
          <a:p>
            <a:pPr marL="285750" indent="-285750">
              <a:lnSpc>
                <a:spcPct val="150000"/>
              </a:lnSpc>
              <a:buFont typeface="Arial" panose="020B0604020202020204" pitchFamily="34" charset="0"/>
              <a:buChar char="•"/>
              <a:defRPr/>
            </a:pPr>
            <a:r>
              <a:rPr lang="en-US" sz="2400" dirty="0">
                <a:cs typeface="Arial" charset="0"/>
              </a:rPr>
              <a:t>Clear understanding of the information on the questionnaires and annexures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6">
            <a:extLst>
              <a:ext uri="{FF2B5EF4-FFF2-40B4-BE49-F238E27FC236}">
                <a16:creationId xmlns:a16="http://schemas.microsoft.com/office/drawing/2014/main" id="{FBFEA0CD-BDA0-4125-8314-D9D03806219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9213"/>
            <a:ext cx="91408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7" name="Picture 9">
            <a:extLst>
              <a:ext uri="{FF2B5EF4-FFF2-40B4-BE49-F238E27FC236}">
                <a16:creationId xmlns:a16="http://schemas.microsoft.com/office/drawing/2014/main" id="{601ED4F4-84B2-40B5-A0BF-CBCA407C0A9A}"/>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93663"/>
            <a:ext cx="45688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8" name="Picture 7">
            <a:extLst>
              <a:ext uri="{FF2B5EF4-FFF2-40B4-BE49-F238E27FC236}">
                <a16:creationId xmlns:a16="http://schemas.microsoft.com/office/drawing/2014/main" id="{02668D7E-907F-4AA5-A565-CF9F64F544A6}"/>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1">
            <a:extLst>
              <a:ext uri="{FF2B5EF4-FFF2-40B4-BE49-F238E27FC236}">
                <a16:creationId xmlns:a16="http://schemas.microsoft.com/office/drawing/2014/main" id="{0837C5B7-C330-4B48-9497-C4143CD057C8}"/>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11">
            <a:extLst>
              <a:ext uri="{FF2B5EF4-FFF2-40B4-BE49-F238E27FC236}">
                <a16:creationId xmlns:a16="http://schemas.microsoft.com/office/drawing/2014/main" id="{3D78E5D9-C96B-4409-8FB4-14AA6CEE43C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1" name="Rectangle 1">
            <a:extLst>
              <a:ext uri="{FF2B5EF4-FFF2-40B4-BE49-F238E27FC236}">
                <a16:creationId xmlns:a16="http://schemas.microsoft.com/office/drawing/2014/main" id="{3EB49B0C-8D9C-42BB-93A8-DA61A2C6BD91}"/>
              </a:ext>
            </a:extLst>
          </p:cNvPr>
          <p:cNvSpPr>
            <a:spLocks noChangeArrowheads="1"/>
          </p:cNvSpPr>
          <p:nvPr/>
        </p:nvSpPr>
        <p:spPr bwMode="auto">
          <a:xfrm>
            <a:off x="-33338" y="1038225"/>
            <a:ext cx="93138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1" eaLnBrk="1" hangingPunct="1">
              <a:spcBef>
                <a:spcPct val="0"/>
              </a:spcBef>
              <a:buFontTx/>
              <a:buNone/>
            </a:pPr>
            <a:r>
              <a:rPr lang="en-ZA" altLang="en-US" sz="2400" b="1"/>
              <a:t> </a:t>
            </a:r>
            <a:endParaRPr lang="en-ZA" altLang="en-US" sz="3200" b="1"/>
          </a:p>
        </p:txBody>
      </p:sp>
      <p:sp>
        <p:nvSpPr>
          <p:cNvPr id="3" name="Footer Placeholder 2">
            <a:extLst>
              <a:ext uri="{FF2B5EF4-FFF2-40B4-BE49-F238E27FC236}">
                <a16:creationId xmlns:a16="http://schemas.microsoft.com/office/drawing/2014/main" id="{9E177350-EDD2-433F-8AF3-EBAFADCC1C08}"/>
              </a:ext>
            </a:extLst>
          </p:cNvPr>
          <p:cNvSpPr>
            <a:spLocks noGrp="1"/>
          </p:cNvSpPr>
          <p:nvPr>
            <p:ph type="ftr" sz="quarter" idx="11"/>
          </p:nvPr>
        </p:nvSpPr>
        <p:spPr>
          <a:xfrm>
            <a:off x="3124200" y="6356350"/>
            <a:ext cx="1447800" cy="365125"/>
          </a:xfrm>
        </p:spPr>
        <p:txBody>
          <a:bodyPr/>
          <a:lstStyle/>
          <a:p>
            <a:pPr>
              <a:defRPr/>
            </a:pPr>
            <a:r>
              <a:rPr lang="en-US" dirty="0"/>
              <a:t>9</a:t>
            </a:r>
            <a:endParaRPr lang="en-ZA" dirty="0"/>
          </a:p>
        </p:txBody>
      </p:sp>
      <p:sp>
        <p:nvSpPr>
          <p:cNvPr id="26633" name="TextBox 3">
            <a:extLst>
              <a:ext uri="{FF2B5EF4-FFF2-40B4-BE49-F238E27FC236}">
                <a16:creationId xmlns:a16="http://schemas.microsoft.com/office/drawing/2014/main" id="{C8F50A2B-8597-4DE6-9FC2-C70E54EE1813}"/>
              </a:ext>
            </a:extLst>
          </p:cNvPr>
          <p:cNvSpPr txBox="1">
            <a:spLocks noChangeArrowheads="1"/>
          </p:cNvSpPr>
          <p:nvPr/>
        </p:nvSpPr>
        <p:spPr bwMode="auto">
          <a:xfrm>
            <a:off x="4284663" y="93663"/>
            <a:ext cx="48625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400"/>
              <a:t>2. COMMENTS ON EVENTS/ISSUES FROM 31JAN TO  14 FEB 2016</a:t>
            </a:r>
            <a:endParaRPr lang="en-ZA" altLang="en-US" sz="2400">
              <a:latin typeface="Arial" panose="020B0604020202020204" pitchFamily="34" charset="0"/>
              <a:ea typeface="Calibri" panose="020F0502020204030204" pitchFamily="34" charset="0"/>
            </a:endParaRPr>
          </a:p>
        </p:txBody>
      </p:sp>
      <p:sp>
        <p:nvSpPr>
          <p:cNvPr id="26634" name="Rectangle 4">
            <a:extLst>
              <a:ext uri="{FF2B5EF4-FFF2-40B4-BE49-F238E27FC236}">
                <a16:creationId xmlns:a16="http://schemas.microsoft.com/office/drawing/2014/main" id="{A64DEE95-B19F-4869-BFB0-B0415D1C9A9C}"/>
              </a:ext>
            </a:extLst>
          </p:cNvPr>
          <p:cNvSpPr>
            <a:spLocks noChangeArrowheads="1"/>
          </p:cNvSpPr>
          <p:nvPr/>
        </p:nvSpPr>
        <p:spPr bwMode="auto">
          <a:xfrm>
            <a:off x="501650" y="1125538"/>
            <a:ext cx="8137525"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a:p>
            <a:pPr eaLnBrk="1" hangingPunct="1">
              <a:lnSpc>
                <a:spcPct val="150000"/>
              </a:lnSpc>
              <a:spcBef>
                <a:spcPct val="0"/>
              </a:spcBef>
              <a:buFontTx/>
              <a:buNone/>
            </a:pPr>
            <a:r>
              <a:rPr lang="en-US" altLang="en-US" sz="1800"/>
              <a:t> </a:t>
            </a:r>
            <a:endParaRPr lang="en-US" altLang="en-US" sz="2400"/>
          </a:p>
        </p:txBody>
      </p:sp>
      <p:sp>
        <p:nvSpPr>
          <p:cNvPr id="26635" name="Rectangle 3">
            <a:extLst>
              <a:ext uri="{FF2B5EF4-FFF2-40B4-BE49-F238E27FC236}">
                <a16:creationId xmlns:a16="http://schemas.microsoft.com/office/drawing/2014/main" id="{0DD4452F-2050-4A39-9CDC-DFADA8B44231}"/>
              </a:ext>
            </a:extLst>
          </p:cNvPr>
          <p:cNvSpPr>
            <a:spLocks noChangeArrowheads="1"/>
          </p:cNvSpPr>
          <p:nvPr/>
        </p:nvSpPr>
        <p:spPr bwMode="auto">
          <a:xfrm>
            <a:off x="3175" y="1065213"/>
            <a:ext cx="913765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50000"/>
              </a:lnSpc>
              <a:spcBef>
                <a:spcPct val="0"/>
              </a:spcBef>
              <a:buFontTx/>
              <a:buNone/>
            </a:pPr>
            <a:r>
              <a:rPr lang="en-US" altLang="en-US" b="1"/>
              <a:t>What went well and should be </a:t>
            </a:r>
          </a:p>
        </p:txBody>
      </p:sp>
      <p:sp>
        <p:nvSpPr>
          <p:cNvPr id="6" name="Rectangle 5">
            <a:extLst>
              <a:ext uri="{FF2B5EF4-FFF2-40B4-BE49-F238E27FC236}">
                <a16:creationId xmlns:a16="http://schemas.microsoft.com/office/drawing/2014/main" id="{C43556E4-FDDA-44C7-BA00-D0308DB9BBAA}"/>
              </a:ext>
            </a:extLst>
          </p:cNvPr>
          <p:cNvSpPr/>
          <p:nvPr/>
        </p:nvSpPr>
        <p:spPr>
          <a:xfrm>
            <a:off x="107950" y="1990725"/>
            <a:ext cx="9032875" cy="3970338"/>
          </a:xfrm>
          <a:prstGeom prst="rect">
            <a:avLst/>
          </a:prstGeom>
        </p:spPr>
        <p:txBody>
          <a:bodyPr>
            <a:spAutoFit/>
          </a:bodyPr>
          <a:lstStyle/>
          <a:p>
            <a:pPr>
              <a:lnSpc>
                <a:spcPct val="150000"/>
              </a:lnSpc>
              <a:defRPr/>
            </a:pPr>
            <a:r>
              <a:rPr lang="en-US" sz="2800" b="1" dirty="0">
                <a:cs typeface="Arial" charset="0"/>
              </a:rPr>
              <a:t>During peer review period</a:t>
            </a:r>
          </a:p>
          <a:p>
            <a:pPr marL="285750" indent="-285750">
              <a:lnSpc>
                <a:spcPct val="150000"/>
              </a:lnSpc>
              <a:buFont typeface="Arial" panose="020B0604020202020204" pitchFamily="34" charset="0"/>
              <a:buChar char="•"/>
              <a:defRPr/>
            </a:pPr>
            <a:r>
              <a:rPr lang="en-US" sz="2800" dirty="0">
                <a:cs typeface="Arial" charset="0"/>
              </a:rPr>
              <a:t>Exposure to best practice to other provinces</a:t>
            </a:r>
          </a:p>
          <a:p>
            <a:pPr marL="285750" indent="-285750">
              <a:lnSpc>
                <a:spcPct val="150000"/>
              </a:lnSpc>
              <a:buFont typeface="Arial" panose="020B0604020202020204" pitchFamily="34" charset="0"/>
              <a:buChar char="•"/>
              <a:defRPr/>
            </a:pPr>
            <a:r>
              <a:rPr lang="en-US" altLang="en-US" sz="2800" dirty="0">
                <a:cs typeface="Arial" charset="0"/>
              </a:rPr>
              <a:t>Skills sharpened and developed patience</a:t>
            </a:r>
          </a:p>
          <a:p>
            <a:pPr>
              <a:lnSpc>
                <a:spcPct val="150000"/>
              </a:lnSpc>
              <a:buFont typeface="Arial" charset="0"/>
              <a:buChar char="•"/>
              <a:defRPr/>
            </a:pPr>
            <a:r>
              <a:rPr lang="en-US" altLang="en-US" sz="2800" dirty="0">
                <a:cs typeface="Arial" charset="0"/>
              </a:rPr>
              <a:t>  Support without interference by district and province</a:t>
            </a:r>
          </a:p>
          <a:p>
            <a:pPr>
              <a:lnSpc>
                <a:spcPct val="150000"/>
              </a:lnSpc>
              <a:buFont typeface="Arial" charset="0"/>
              <a:buChar char="•"/>
              <a:defRPr/>
            </a:pPr>
            <a:r>
              <a:rPr lang="en-US" altLang="en-US" sz="2800" dirty="0">
                <a:cs typeface="Arial" charset="0"/>
              </a:rPr>
              <a:t>  Good team work strengthened in all possible way</a:t>
            </a:r>
          </a:p>
          <a:p>
            <a:pPr marL="285750" indent="-285750">
              <a:lnSpc>
                <a:spcPct val="150000"/>
              </a:lnSpc>
              <a:buFont typeface="Arial" panose="020B0604020202020204" pitchFamily="34" charset="0"/>
              <a:buChar char="•"/>
              <a:defRPr/>
            </a:pPr>
            <a:endParaRPr lang="en-US" sz="2800" dirty="0">
              <a:cs typeface="Arial"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6">
            <a:extLst>
              <a:ext uri="{FF2B5EF4-FFF2-40B4-BE49-F238E27FC236}">
                <a16:creationId xmlns:a16="http://schemas.microsoft.com/office/drawing/2014/main" id="{49E9D511-5DD6-44A8-A815-F63D63BF3C1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9213"/>
            <a:ext cx="91408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1" name="Picture 9">
            <a:extLst>
              <a:ext uri="{FF2B5EF4-FFF2-40B4-BE49-F238E27FC236}">
                <a16:creationId xmlns:a16="http://schemas.microsoft.com/office/drawing/2014/main" id="{EF708963-0C5B-4C99-BA90-1E81AA04A2F2}"/>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93663"/>
            <a:ext cx="45688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2" name="Picture 7">
            <a:extLst>
              <a:ext uri="{FF2B5EF4-FFF2-40B4-BE49-F238E27FC236}">
                <a16:creationId xmlns:a16="http://schemas.microsoft.com/office/drawing/2014/main" id="{B7A50B91-8D64-4A80-9E39-03725E42C1DF}"/>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3" name="Picture 1">
            <a:extLst>
              <a:ext uri="{FF2B5EF4-FFF2-40B4-BE49-F238E27FC236}">
                <a16:creationId xmlns:a16="http://schemas.microsoft.com/office/drawing/2014/main" id="{623620A9-1B27-4AB6-88C6-9494A4844CF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4" name="Picture 11">
            <a:extLst>
              <a:ext uri="{FF2B5EF4-FFF2-40B4-BE49-F238E27FC236}">
                <a16:creationId xmlns:a16="http://schemas.microsoft.com/office/drawing/2014/main" id="{F391C9C0-0288-4B85-8715-2FDE8404F39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a:extLst>
              <a:ext uri="{FF2B5EF4-FFF2-40B4-BE49-F238E27FC236}">
                <a16:creationId xmlns:a16="http://schemas.microsoft.com/office/drawing/2014/main" id="{3EE41440-0630-4620-8F8A-1BA18744C2C1}"/>
              </a:ext>
            </a:extLst>
          </p:cNvPr>
          <p:cNvSpPr>
            <a:spLocks noGrp="1"/>
          </p:cNvSpPr>
          <p:nvPr>
            <p:ph type="ftr" sz="quarter" idx="11"/>
          </p:nvPr>
        </p:nvSpPr>
        <p:spPr>
          <a:xfrm>
            <a:off x="3124200" y="6356350"/>
            <a:ext cx="1447800" cy="365125"/>
          </a:xfrm>
        </p:spPr>
        <p:txBody>
          <a:bodyPr/>
          <a:lstStyle/>
          <a:p>
            <a:pPr>
              <a:defRPr/>
            </a:pPr>
            <a:r>
              <a:rPr lang="en-US" dirty="0"/>
              <a:t>9</a:t>
            </a:r>
            <a:endParaRPr lang="en-ZA" dirty="0"/>
          </a:p>
        </p:txBody>
      </p:sp>
      <p:sp>
        <p:nvSpPr>
          <p:cNvPr id="27656" name="TextBox 3">
            <a:extLst>
              <a:ext uri="{FF2B5EF4-FFF2-40B4-BE49-F238E27FC236}">
                <a16:creationId xmlns:a16="http://schemas.microsoft.com/office/drawing/2014/main" id="{1F19B111-446E-4EE4-B538-F40873EC69B5}"/>
              </a:ext>
            </a:extLst>
          </p:cNvPr>
          <p:cNvSpPr txBox="1">
            <a:spLocks noChangeArrowheads="1"/>
          </p:cNvSpPr>
          <p:nvPr/>
        </p:nvSpPr>
        <p:spPr bwMode="auto">
          <a:xfrm>
            <a:off x="4284663" y="93663"/>
            <a:ext cx="48625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400"/>
              <a:t>2. COMMENTS ON EVENTS/ISSUES FROM 31JAN TO  14 FEB 2016</a:t>
            </a:r>
            <a:endParaRPr lang="en-ZA" altLang="en-US" sz="2400">
              <a:latin typeface="Arial" panose="020B0604020202020204" pitchFamily="34" charset="0"/>
              <a:ea typeface="Calibri" panose="020F0502020204030204" pitchFamily="34" charset="0"/>
            </a:endParaRPr>
          </a:p>
        </p:txBody>
      </p:sp>
      <p:sp>
        <p:nvSpPr>
          <p:cNvPr id="27657" name="Rectangle 4">
            <a:extLst>
              <a:ext uri="{FF2B5EF4-FFF2-40B4-BE49-F238E27FC236}">
                <a16:creationId xmlns:a16="http://schemas.microsoft.com/office/drawing/2014/main" id="{68264361-0133-47D1-8048-655465BD66AA}"/>
              </a:ext>
            </a:extLst>
          </p:cNvPr>
          <p:cNvSpPr>
            <a:spLocks noChangeArrowheads="1"/>
          </p:cNvSpPr>
          <p:nvPr/>
        </p:nvSpPr>
        <p:spPr bwMode="auto">
          <a:xfrm>
            <a:off x="501650" y="1125538"/>
            <a:ext cx="8137525"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a:p>
            <a:pPr eaLnBrk="1" hangingPunct="1">
              <a:lnSpc>
                <a:spcPct val="150000"/>
              </a:lnSpc>
              <a:spcBef>
                <a:spcPct val="0"/>
              </a:spcBef>
              <a:buFontTx/>
              <a:buNone/>
            </a:pPr>
            <a:r>
              <a:rPr lang="en-US" altLang="en-US" sz="1800"/>
              <a:t> </a:t>
            </a:r>
            <a:endParaRPr lang="en-US" altLang="en-US" sz="2400"/>
          </a:p>
        </p:txBody>
      </p:sp>
      <p:sp>
        <p:nvSpPr>
          <p:cNvPr id="21514" name="Rectangle 5">
            <a:extLst>
              <a:ext uri="{FF2B5EF4-FFF2-40B4-BE49-F238E27FC236}">
                <a16:creationId xmlns:a16="http://schemas.microsoft.com/office/drawing/2014/main" id="{05E8631F-6A9E-4132-8016-8A5A7D636C31}"/>
              </a:ext>
            </a:extLst>
          </p:cNvPr>
          <p:cNvSpPr>
            <a:spLocks noChangeArrowheads="1"/>
          </p:cNvSpPr>
          <p:nvPr/>
        </p:nvSpPr>
        <p:spPr bwMode="auto">
          <a:xfrm>
            <a:off x="501650" y="1557338"/>
            <a:ext cx="8137525" cy="406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marL="0" indent="0" eaLnBrk="1" hangingPunct="1">
              <a:lnSpc>
                <a:spcPct val="150000"/>
              </a:lnSpc>
              <a:defRPr/>
            </a:pPr>
            <a:r>
              <a:rPr lang="en-US" altLang="en-US" sz="3200" b="1" dirty="0"/>
              <a:t>What went well and should be </a:t>
            </a:r>
          </a:p>
          <a:p>
            <a:pPr eaLnBrk="1" hangingPunct="1">
              <a:lnSpc>
                <a:spcPct val="150000"/>
              </a:lnSpc>
              <a:buFont typeface="Arial" charset="0"/>
              <a:buChar char="•"/>
              <a:defRPr/>
            </a:pPr>
            <a:r>
              <a:rPr lang="en-US" altLang="en-US" sz="2800" b="1" dirty="0"/>
              <a:t>Full support and two way communication with organizing teams</a:t>
            </a:r>
          </a:p>
          <a:p>
            <a:pPr eaLnBrk="1" hangingPunct="1">
              <a:lnSpc>
                <a:spcPct val="150000"/>
              </a:lnSpc>
              <a:buFont typeface="Arial" charset="0"/>
              <a:buChar char="•"/>
              <a:defRPr/>
            </a:pPr>
            <a:r>
              <a:rPr lang="en-US" altLang="en-US" sz="2800" b="1" dirty="0"/>
              <a:t>Continuous updates by national team</a:t>
            </a:r>
          </a:p>
          <a:p>
            <a:pPr eaLnBrk="1" hangingPunct="1">
              <a:lnSpc>
                <a:spcPct val="150000"/>
              </a:lnSpc>
              <a:buFont typeface="Arial" charset="0"/>
              <a:buChar char="•"/>
              <a:defRPr/>
            </a:pPr>
            <a:r>
              <a:rPr lang="en-US" altLang="en-US" sz="2800" b="1" dirty="0"/>
              <a:t>Availability of checklist as reference to access compliance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6">
            <a:extLst>
              <a:ext uri="{FF2B5EF4-FFF2-40B4-BE49-F238E27FC236}">
                <a16:creationId xmlns:a16="http://schemas.microsoft.com/office/drawing/2014/main" id="{A27264E1-FF5A-4C52-9738-F4304018FC8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9213"/>
            <a:ext cx="91408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Picture 9">
            <a:extLst>
              <a:ext uri="{FF2B5EF4-FFF2-40B4-BE49-F238E27FC236}">
                <a16:creationId xmlns:a16="http://schemas.microsoft.com/office/drawing/2014/main" id="{04A32E78-287B-459E-85A8-BBFBF4378210}"/>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93663"/>
            <a:ext cx="45688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Picture 7">
            <a:extLst>
              <a:ext uri="{FF2B5EF4-FFF2-40B4-BE49-F238E27FC236}">
                <a16:creationId xmlns:a16="http://schemas.microsoft.com/office/drawing/2014/main" id="{0FC911C5-3B6A-4E44-9283-CC7EF957D666}"/>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Picture 1">
            <a:extLst>
              <a:ext uri="{FF2B5EF4-FFF2-40B4-BE49-F238E27FC236}">
                <a16:creationId xmlns:a16="http://schemas.microsoft.com/office/drawing/2014/main" id="{C6926D23-E5FA-4028-83E6-45EF6342691F}"/>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Picture 11">
            <a:extLst>
              <a:ext uri="{FF2B5EF4-FFF2-40B4-BE49-F238E27FC236}">
                <a16:creationId xmlns:a16="http://schemas.microsoft.com/office/drawing/2014/main" id="{4C3327B1-4633-4F78-B451-07420A2BC50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a:extLst>
              <a:ext uri="{FF2B5EF4-FFF2-40B4-BE49-F238E27FC236}">
                <a16:creationId xmlns:a16="http://schemas.microsoft.com/office/drawing/2014/main" id="{67184CD0-0A91-4385-9EBA-EB3704FFEEA7}"/>
              </a:ext>
            </a:extLst>
          </p:cNvPr>
          <p:cNvSpPr>
            <a:spLocks noGrp="1"/>
          </p:cNvSpPr>
          <p:nvPr>
            <p:ph type="ftr" sz="quarter" idx="11"/>
          </p:nvPr>
        </p:nvSpPr>
        <p:spPr>
          <a:xfrm>
            <a:off x="3124200" y="6356350"/>
            <a:ext cx="1447800" cy="365125"/>
          </a:xfrm>
        </p:spPr>
        <p:txBody>
          <a:bodyPr/>
          <a:lstStyle/>
          <a:p>
            <a:pPr>
              <a:defRPr/>
            </a:pPr>
            <a:r>
              <a:rPr lang="en-US" dirty="0"/>
              <a:t>9</a:t>
            </a:r>
            <a:endParaRPr lang="en-ZA" dirty="0"/>
          </a:p>
        </p:txBody>
      </p:sp>
      <p:sp>
        <p:nvSpPr>
          <p:cNvPr id="28680" name="TextBox 3">
            <a:extLst>
              <a:ext uri="{FF2B5EF4-FFF2-40B4-BE49-F238E27FC236}">
                <a16:creationId xmlns:a16="http://schemas.microsoft.com/office/drawing/2014/main" id="{B504D570-71B4-4C49-8AC3-560788512D83}"/>
              </a:ext>
            </a:extLst>
          </p:cNvPr>
          <p:cNvSpPr txBox="1">
            <a:spLocks noChangeArrowheads="1"/>
          </p:cNvSpPr>
          <p:nvPr/>
        </p:nvSpPr>
        <p:spPr bwMode="auto">
          <a:xfrm>
            <a:off x="4284663" y="93663"/>
            <a:ext cx="48625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400"/>
              <a:t>2. COMMENTS ON EVENTS/ISSUES FROM 31JAN TO  14 FEB 2016</a:t>
            </a:r>
            <a:endParaRPr lang="en-ZA" altLang="en-US" sz="2400">
              <a:latin typeface="Arial" panose="020B060402020202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F436E559-48C5-4961-8C39-6C3FD8B3D84D}"/>
              </a:ext>
            </a:extLst>
          </p:cNvPr>
          <p:cNvSpPr/>
          <p:nvPr/>
        </p:nvSpPr>
        <p:spPr>
          <a:xfrm>
            <a:off x="179388" y="836613"/>
            <a:ext cx="8967787" cy="6062662"/>
          </a:xfrm>
          <a:prstGeom prst="rect">
            <a:avLst/>
          </a:prstGeom>
        </p:spPr>
        <p:txBody>
          <a:bodyPr>
            <a:spAutoFit/>
          </a:bodyPr>
          <a:lstStyle/>
          <a:p>
            <a:pPr>
              <a:defRPr/>
            </a:pPr>
            <a:r>
              <a:rPr lang="en-US" sz="2800" b="1" dirty="0">
                <a:cs typeface="Arial" charset="0"/>
              </a:rPr>
              <a:t>What went wrong and should be improved on in future peer reviews</a:t>
            </a:r>
          </a:p>
          <a:p>
            <a:pPr>
              <a:defRPr/>
            </a:pPr>
            <a:endParaRPr lang="en-US" sz="2800" b="1" dirty="0">
              <a:cs typeface="Arial" charset="0"/>
            </a:endParaRPr>
          </a:p>
          <a:p>
            <a:pPr>
              <a:defRPr/>
            </a:pPr>
            <a:r>
              <a:rPr lang="en-US" sz="2800" b="1" dirty="0">
                <a:cs typeface="Arial" charset="0"/>
              </a:rPr>
              <a:t>During Preparatory Phase</a:t>
            </a:r>
          </a:p>
          <a:p>
            <a:pPr marL="285750" indent="-285750">
              <a:lnSpc>
                <a:spcPct val="150000"/>
              </a:lnSpc>
              <a:buFont typeface="Arial" panose="020B0604020202020204" pitchFamily="34" charset="0"/>
              <a:buChar char="•"/>
              <a:defRPr/>
            </a:pPr>
            <a:r>
              <a:rPr lang="en-US" sz="2800" dirty="0">
                <a:cs typeface="Arial" charset="0"/>
              </a:rPr>
              <a:t>Manual sent the night before departure</a:t>
            </a:r>
          </a:p>
          <a:p>
            <a:pPr marL="285750" indent="-285750">
              <a:lnSpc>
                <a:spcPct val="150000"/>
              </a:lnSpc>
              <a:buFont typeface="Arial" panose="020B0604020202020204" pitchFamily="34" charset="0"/>
              <a:buChar char="•"/>
              <a:defRPr/>
            </a:pPr>
            <a:r>
              <a:rPr lang="en-US" sz="2800" dirty="0">
                <a:cs typeface="Arial" charset="0"/>
              </a:rPr>
              <a:t>Changes with accommodation none communicated in time</a:t>
            </a:r>
          </a:p>
          <a:p>
            <a:pPr marL="285750" indent="-285750">
              <a:lnSpc>
                <a:spcPct val="150000"/>
              </a:lnSpc>
              <a:buFont typeface="Arial" panose="020B0604020202020204" pitchFamily="34" charset="0"/>
              <a:buChar char="•"/>
              <a:defRPr/>
            </a:pPr>
            <a:r>
              <a:rPr lang="en-US" sz="2800" dirty="0">
                <a:cs typeface="Arial" charset="0"/>
              </a:rPr>
              <a:t>Incorrect spelling of participants name and contact details.</a:t>
            </a:r>
          </a:p>
          <a:p>
            <a:pPr marL="285750" indent="-285750">
              <a:lnSpc>
                <a:spcPct val="150000"/>
              </a:lnSpc>
              <a:buFont typeface="Arial" panose="020B0604020202020204" pitchFamily="34" charset="0"/>
              <a:buChar char="•"/>
              <a:defRPr/>
            </a:pPr>
            <a:r>
              <a:rPr lang="en-US" sz="2800" dirty="0">
                <a:cs typeface="Arial" charset="0"/>
              </a:rPr>
              <a:t>Hotel payment by agent was delayed and posed challenges for teams</a:t>
            </a:r>
            <a:r>
              <a:rPr lang="en-US" sz="2400" dirty="0">
                <a:cs typeface="Arial" charset="0"/>
              </a:rPr>
              <a:t>.</a:t>
            </a:r>
          </a:p>
          <a:p>
            <a:pPr>
              <a:defRPr/>
            </a:pPr>
            <a:endParaRPr lang="en-US" sz="2400" b="1" dirty="0">
              <a:cs typeface="Arial"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6">
            <a:extLst>
              <a:ext uri="{FF2B5EF4-FFF2-40B4-BE49-F238E27FC236}">
                <a16:creationId xmlns:a16="http://schemas.microsoft.com/office/drawing/2014/main" id="{8594B62B-EC69-41EA-92F8-97430ACD9A8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9213"/>
            <a:ext cx="91408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699" name="Picture 9">
            <a:extLst>
              <a:ext uri="{FF2B5EF4-FFF2-40B4-BE49-F238E27FC236}">
                <a16:creationId xmlns:a16="http://schemas.microsoft.com/office/drawing/2014/main" id="{D8382A8C-A83A-40BA-91B7-3DFF4E1832E5}"/>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93663"/>
            <a:ext cx="45688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0" name="Picture 7">
            <a:extLst>
              <a:ext uri="{FF2B5EF4-FFF2-40B4-BE49-F238E27FC236}">
                <a16:creationId xmlns:a16="http://schemas.microsoft.com/office/drawing/2014/main" id="{424DC70C-9D02-48AD-9269-6EA5F228955A}"/>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1">
            <a:extLst>
              <a:ext uri="{FF2B5EF4-FFF2-40B4-BE49-F238E27FC236}">
                <a16:creationId xmlns:a16="http://schemas.microsoft.com/office/drawing/2014/main" id="{7EFDE4C2-444F-4441-964F-1A3930F33AE2}"/>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2" name="Picture 11">
            <a:extLst>
              <a:ext uri="{FF2B5EF4-FFF2-40B4-BE49-F238E27FC236}">
                <a16:creationId xmlns:a16="http://schemas.microsoft.com/office/drawing/2014/main" id="{8F36497C-4292-4D61-A1E1-685FC3C2C7B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a:extLst>
              <a:ext uri="{FF2B5EF4-FFF2-40B4-BE49-F238E27FC236}">
                <a16:creationId xmlns:a16="http://schemas.microsoft.com/office/drawing/2014/main" id="{6EB3F6A8-8186-4905-A21D-B918199BFC5A}"/>
              </a:ext>
            </a:extLst>
          </p:cNvPr>
          <p:cNvSpPr>
            <a:spLocks noGrp="1"/>
          </p:cNvSpPr>
          <p:nvPr>
            <p:ph type="ftr" sz="quarter" idx="11"/>
          </p:nvPr>
        </p:nvSpPr>
        <p:spPr>
          <a:xfrm>
            <a:off x="3124200" y="6356350"/>
            <a:ext cx="1447800" cy="365125"/>
          </a:xfrm>
        </p:spPr>
        <p:txBody>
          <a:bodyPr/>
          <a:lstStyle/>
          <a:p>
            <a:pPr>
              <a:defRPr/>
            </a:pPr>
            <a:r>
              <a:rPr lang="en-US" dirty="0"/>
              <a:t>9</a:t>
            </a:r>
            <a:endParaRPr lang="en-ZA" dirty="0"/>
          </a:p>
        </p:txBody>
      </p:sp>
      <p:sp>
        <p:nvSpPr>
          <p:cNvPr id="29704" name="TextBox 3">
            <a:extLst>
              <a:ext uri="{FF2B5EF4-FFF2-40B4-BE49-F238E27FC236}">
                <a16:creationId xmlns:a16="http://schemas.microsoft.com/office/drawing/2014/main" id="{ACD32F9F-D044-4FC6-B2C2-00C18714AC15}"/>
              </a:ext>
            </a:extLst>
          </p:cNvPr>
          <p:cNvSpPr txBox="1">
            <a:spLocks noChangeArrowheads="1"/>
          </p:cNvSpPr>
          <p:nvPr/>
        </p:nvSpPr>
        <p:spPr bwMode="auto">
          <a:xfrm>
            <a:off x="4284663" y="93663"/>
            <a:ext cx="48625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400" b="1"/>
              <a:t>2. COMMENTS ON EVENTS/ISSUES FROM 31JAN TO  14 FEB 2016</a:t>
            </a:r>
            <a:endParaRPr lang="en-ZA" altLang="en-US" sz="2400" b="1">
              <a:latin typeface="Arial" panose="020B0604020202020204" pitchFamily="34" charset="0"/>
              <a:ea typeface="Calibri" panose="020F0502020204030204" pitchFamily="34" charset="0"/>
            </a:endParaRPr>
          </a:p>
        </p:txBody>
      </p:sp>
      <p:sp>
        <p:nvSpPr>
          <p:cNvPr id="29705" name="Rectangle 4">
            <a:extLst>
              <a:ext uri="{FF2B5EF4-FFF2-40B4-BE49-F238E27FC236}">
                <a16:creationId xmlns:a16="http://schemas.microsoft.com/office/drawing/2014/main" id="{46149359-4573-48F9-9BC5-960D8301FCCB}"/>
              </a:ext>
            </a:extLst>
          </p:cNvPr>
          <p:cNvSpPr>
            <a:spLocks noChangeArrowheads="1"/>
          </p:cNvSpPr>
          <p:nvPr/>
        </p:nvSpPr>
        <p:spPr bwMode="auto">
          <a:xfrm>
            <a:off x="3175" y="935038"/>
            <a:ext cx="91376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a:p>
            <a:pPr eaLnBrk="1" hangingPunct="1">
              <a:lnSpc>
                <a:spcPct val="150000"/>
              </a:lnSpc>
              <a:spcBef>
                <a:spcPct val="0"/>
              </a:spcBef>
              <a:buFontTx/>
              <a:buNone/>
            </a:pPr>
            <a:r>
              <a:rPr lang="en-US" altLang="en-US" sz="1800"/>
              <a:t> </a:t>
            </a:r>
            <a:endParaRPr lang="en-US" altLang="en-US" sz="2400"/>
          </a:p>
        </p:txBody>
      </p:sp>
      <p:sp>
        <p:nvSpPr>
          <p:cNvPr id="2" name="Rectangle 1">
            <a:extLst>
              <a:ext uri="{FF2B5EF4-FFF2-40B4-BE49-F238E27FC236}">
                <a16:creationId xmlns:a16="http://schemas.microsoft.com/office/drawing/2014/main" id="{1A8DF592-61C0-47B1-8946-5CA703F6DEF3}"/>
              </a:ext>
            </a:extLst>
          </p:cNvPr>
          <p:cNvSpPr/>
          <p:nvPr/>
        </p:nvSpPr>
        <p:spPr>
          <a:xfrm>
            <a:off x="3175" y="1008063"/>
            <a:ext cx="8636000" cy="5354637"/>
          </a:xfrm>
          <a:prstGeom prst="rect">
            <a:avLst/>
          </a:prstGeom>
        </p:spPr>
        <p:txBody>
          <a:bodyPr>
            <a:spAutoFit/>
          </a:bodyPr>
          <a:lstStyle/>
          <a:p>
            <a:pPr marL="285750" indent="-285750">
              <a:lnSpc>
                <a:spcPct val="150000"/>
              </a:lnSpc>
              <a:buFont typeface="Arial" panose="020B0604020202020204" pitchFamily="34" charset="0"/>
              <a:buChar char="•"/>
              <a:defRPr/>
            </a:pPr>
            <a:r>
              <a:rPr lang="en-US" sz="2800" b="1" dirty="0">
                <a:cs typeface="Arial" charset="0"/>
              </a:rPr>
              <a:t>What went wrong and should be improved on in future peer reviews</a:t>
            </a:r>
          </a:p>
          <a:p>
            <a:pPr marL="285750" indent="-285750">
              <a:lnSpc>
                <a:spcPct val="150000"/>
              </a:lnSpc>
              <a:buFont typeface="Arial" panose="020B0604020202020204" pitchFamily="34" charset="0"/>
              <a:buChar char="•"/>
              <a:defRPr/>
            </a:pPr>
            <a:r>
              <a:rPr lang="en-US" sz="2400" dirty="0">
                <a:solidFill>
                  <a:prstClr val="black"/>
                </a:solidFill>
                <a:cs typeface="Arial" charset="0"/>
              </a:rPr>
              <a:t>Delays in supply of resources such as modems and airtime</a:t>
            </a:r>
          </a:p>
          <a:p>
            <a:pPr marL="285750" indent="-285750">
              <a:lnSpc>
                <a:spcPct val="150000"/>
              </a:lnSpc>
              <a:buFont typeface="Arial" panose="020B0604020202020204" pitchFamily="34" charset="0"/>
              <a:buChar char="•"/>
              <a:defRPr/>
            </a:pPr>
            <a:r>
              <a:rPr lang="en-US" sz="2400" dirty="0">
                <a:solidFill>
                  <a:prstClr val="black"/>
                </a:solidFill>
                <a:cs typeface="Arial" charset="0"/>
              </a:rPr>
              <a:t>Late release of annexures that led to different interpretations of standards and effected judgement</a:t>
            </a:r>
          </a:p>
          <a:p>
            <a:pPr>
              <a:lnSpc>
                <a:spcPct val="150000"/>
              </a:lnSpc>
              <a:defRPr/>
            </a:pPr>
            <a:r>
              <a:rPr lang="en-US" sz="2800" b="1" dirty="0">
                <a:solidFill>
                  <a:prstClr val="black"/>
                </a:solidFill>
                <a:cs typeface="Arial" charset="0"/>
              </a:rPr>
              <a:t>During peer review period</a:t>
            </a:r>
          </a:p>
          <a:p>
            <a:pPr marL="342900" indent="-342900">
              <a:lnSpc>
                <a:spcPct val="150000"/>
              </a:lnSpc>
              <a:buFont typeface="Arial" panose="020B0604020202020204" pitchFamily="34" charset="0"/>
              <a:buChar char="•"/>
              <a:defRPr/>
            </a:pPr>
            <a:r>
              <a:rPr lang="en-US" sz="2400" dirty="0">
                <a:solidFill>
                  <a:prstClr val="black"/>
                </a:solidFill>
                <a:cs typeface="Arial" charset="0"/>
              </a:rPr>
              <a:t>Logic in the booking of venues (some too far away from facilities to be assessed).	</a:t>
            </a:r>
          </a:p>
          <a:p>
            <a:pPr marL="342900" indent="-342900">
              <a:lnSpc>
                <a:spcPct val="150000"/>
              </a:lnSpc>
              <a:buFont typeface="Arial" panose="020B0604020202020204" pitchFamily="34" charset="0"/>
              <a:buChar char="•"/>
              <a:defRPr/>
            </a:pPr>
            <a:r>
              <a:rPr lang="en-US" sz="2400" dirty="0">
                <a:solidFill>
                  <a:prstClr val="black"/>
                </a:solidFill>
                <a:cs typeface="Arial" charset="0"/>
              </a:rPr>
              <a:t>Long distance travelling on daily basis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6">
            <a:extLst>
              <a:ext uri="{FF2B5EF4-FFF2-40B4-BE49-F238E27FC236}">
                <a16:creationId xmlns:a16="http://schemas.microsoft.com/office/drawing/2014/main" id="{D86763E9-22E7-4BCF-816D-E672A2617D8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9213"/>
            <a:ext cx="91408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3" name="Picture 9">
            <a:extLst>
              <a:ext uri="{FF2B5EF4-FFF2-40B4-BE49-F238E27FC236}">
                <a16:creationId xmlns:a16="http://schemas.microsoft.com/office/drawing/2014/main" id="{AE9C4E95-0EAB-402C-B398-06673FAD34C5}"/>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93663"/>
            <a:ext cx="45688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Picture 7">
            <a:extLst>
              <a:ext uri="{FF2B5EF4-FFF2-40B4-BE49-F238E27FC236}">
                <a16:creationId xmlns:a16="http://schemas.microsoft.com/office/drawing/2014/main" id="{22FBDA56-08DF-4876-91E3-1BD551F976DF}"/>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5" name="Picture 1">
            <a:extLst>
              <a:ext uri="{FF2B5EF4-FFF2-40B4-BE49-F238E27FC236}">
                <a16:creationId xmlns:a16="http://schemas.microsoft.com/office/drawing/2014/main" id="{282CC4D6-17D0-4807-B0A7-A3198BBA57F9}"/>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6" name="Picture 11">
            <a:extLst>
              <a:ext uri="{FF2B5EF4-FFF2-40B4-BE49-F238E27FC236}">
                <a16:creationId xmlns:a16="http://schemas.microsoft.com/office/drawing/2014/main" id="{11BFA289-63BA-4F08-9CFA-1BEA0B69CBB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a:extLst>
              <a:ext uri="{FF2B5EF4-FFF2-40B4-BE49-F238E27FC236}">
                <a16:creationId xmlns:a16="http://schemas.microsoft.com/office/drawing/2014/main" id="{9F04EC6C-C479-4702-BBA9-E89420741FF9}"/>
              </a:ext>
            </a:extLst>
          </p:cNvPr>
          <p:cNvSpPr>
            <a:spLocks noGrp="1"/>
          </p:cNvSpPr>
          <p:nvPr>
            <p:ph type="ftr" sz="quarter" idx="11"/>
          </p:nvPr>
        </p:nvSpPr>
        <p:spPr>
          <a:xfrm>
            <a:off x="3124200" y="6356350"/>
            <a:ext cx="1447800" cy="365125"/>
          </a:xfrm>
        </p:spPr>
        <p:txBody>
          <a:bodyPr/>
          <a:lstStyle/>
          <a:p>
            <a:pPr>
              <a:defRPr/>
            </a:pPr>
            <a:r>
              <a:rPr lang="en-US" dirty="0"/>
              <a:t>9</a:t>
            </a:r>
            <a:endParaRPr lang="en-ZA" dirty="0"/>
          </a:p>
        </p:txBody>
      </p:sp>
      <p:sp>
        <p:nvSpPr>
          <p:cNvPr id="30728" name="TextBox 3">
            <a:extLst>
              <a:ext uri="{FF2B5EF4-FFF2-40B4-BE49-F238E27FC236}">
                <a16:creationId xmlns:a16="http://schemas.microsoft.com/office/drawing/2014/main" id="{6A406AC9-CC97-4901-9AEC-21693A6A9EF4}"/>
              </a:ext>
            </a:extLst>
          </p:cNvPr>
          <p:cNvSpPr txBox="1">
            <a:spLocks noChangeArrowheads="1"/>
          </p:cNvSpPr>
          <p:nvPr/>
        </p:nvSpPr>
        <p:spPr bwMode="auto">
          <a:xfrm>
            <a:off x="4284663" y="93663"/>
            <a:ext cx="48625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400" b="1"/>
              <a:t>2. COMMENTS ON EVENTS/ISSUES FROM 31JAN TO  14 FEB 2016</a:t>
            </a:r>
            <a:endParaRPr lang="en-ZA" altLang="en-US" sz="2400" b="1">
              <a:latin typeface="Arial" panose="020B0604020202020204" pitchFamily="34" charset="0"/>
              <a:ea typeface="Calibri" panose="020F0502020204030204" pitchFamily="34" charset="0"/>
            </a:endParaRPr>
          </a:p>
        </p:txBody>
      </p:sp>
      <p:sp>
        <p:nvSpPr>
          <p:cNvPr id="30729" name="Rectangle 4">
            <a:extLst>
              <a:ext uri="{FF2B5EF4-FFF2-40B4-BE49-F238E27FC236}">
                <a16:creationId xmlns:a16="http://schemas.microsoft.com/office/drawing/2014/main" id="{FA9E0331-032D-4CF0-8055-BB440019CE1E}"/>
              </a:ext>
            </a:extLst>
          </p:cNvPr>
          <p:cNvSpPr>
            <a:spLocks noChangeArrowheads="1"/>
          </p:cNvSpPr>
          <p:nvPr/>
        </p:nvSpPr>
        <p:spPr bwMode="auto">
          <a:xfrm>
            <a:off x="501650" y="1125538"/>
            <a:ext cx="8137525"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a:p>
            <a:pPr eaLnBrk="1" hangingPunct="1">
              <a:lnSpc>
                <a:spcPct val="150000"/>
              </a:lnSpc>
              <a:spcBef>
                <a:spcPct val="0"/>
              </a:spcBef>
              <a:buFontTx/>
              <a:buNone/>
            </a:pPr>
            <a:r>
              <a:rPr lang="en-US" altLang="en-US" sz="1800"/>
              <a:t> </a:t>
            </a:r>
            <a:endParaRPr lang="en-US" altLang="en-US" sz="2400"/>
          </a:p>
        </p:txBody>
      </p:sp>
      <p:sp>
        <p:nvSpPr>
          <p:cNvPr id="24586" name="Rectangle 3">
            <a:extLst>
              <a:ext uri="{FF2B5EF4-FFF2-40B4-BE49-F238E27FC236}">
                <a16:creationId xmlns:a16="http://schemas.microsoft.com/office/drawing/2014/main" id="{420FE75F-D484-44A8-9777-772A97B89F87}"/>
              </a:ext>
            </a:extLst>
          </p:cNvPr>
          <p:cNvSpPr>
            <a:spLocks noChangeArrowheads="1"/>
          </p:cNvSpPr>
          <p:nvPr/>
        </p:nvSpPr>
        <p:spPr bwMode="auto">
          <a:xfrm>
            <a:off x="0" y="981075"/>
            <a:ext cx="9140825" cy="581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marL="0" indent="0" eaLnBrk="1" hangingPunct="1">
              <a:lnSpc>
                <a:spcPct val="150000"/>
              </a:lnSpc>
              <a:defRPr/>
            </a:pPr>
            <a:r>
              <a:rPr lang="en-US" altLang="en-US" sz="2400" b="1" dirty="0"/>
              <a:t>What was your experience of Peer Review in general, good or bad?</a:t>
            </a:r>
          </a:p>
          <a:p>
            <a:pPr eaLnBrk="1" hangingPunct="1">
              <a:lnSpc>
                <a:spcPct val="150000"/>
              </a:lnSpc>
              <a:buFont typeface="Arial" charset="0"/>
              <a:buChar char="•"/>
              <a:defRPr/>
            </a:pPr>
            <a:r>
              <a:rPr lang="en-US" altLang="en-US" sz="2800" b="1" dirty="0"/>
              <a:t>Good - as it was a learning experience</a:t>
            </a:r>
          </a:p>
          <a:p>
            <a:pPr eaLnBrk="1" hangingPunct="1">
              <a:lnSpc>
                <a:spcPct val="150000"/>
              </a:lnSpc>
              <a:buFont typeface="Arial" charset="0"/>
              <a:buChar char="•"/>
              <a:defRPr/>
            </a:pPr>
            <a:r>
              <a:rPr lang="en-US" altLang="en-US" sz="2800" b="1" dirty="0"/>
              <a:t>Learnt that Provinces and Districts are unique even if trying to implement same policies that you will only understand by actually going out to other places</a:t>
            </a:r>
          </a:p>
          <a:p>
            <a:pPr eaLnBrk="1" hangingPunct="1">
              <a:lnSpc>
                <a:spcPct val="150000"/>
              </a:lnSpc>
              <a:buFont typeface="Arial" charset="0"/>
              <a:buChar char="•"/>
              <a:defRPr/>
            </a:pPr>
            <a:r>
              <a:rPr lang="en-US" altLang="en-US" sz="2800" b="1" dirty="0"/>
              <a:t>Decision making and inputs to be from bottom up in some extreme cases e.g. where posts are no considered critical and clinics run without managers for years due to budgetary constraints.</a:t>
            </a:r>
            <a:r>
              <a:rPr lang="en-ZA" altLang="en-US" sz="2800" b="1" dirty="0">
                <a:solidFill>
                  <a:srgbClr val="0070C0"/>
                </a:solidFill>
                <a:latin typeface="Cambria" pitchFamily="18" charset="0"/>
                <a:cs typeface="Times New Roman" pitchFamily="18" charset="0"/>
              </a:rPr>
              <a:t>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6">
            <a:extLst>
              <a:ext uri="{FF2B5EF4-FFF2-40B4-BE49-F238E27FC236}">
                <a16:creationId xmlns:a16="http://schemas.microsoft.com/office/drawing/2014/main" id="{DBAF2BEB-CBED-4E12-8888-38B4E5CC90A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9213"/>
            <a:ext cx="91408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7" name="Picture 9">
            <a:extLst>
              <a:ext uri="{FF2B5EF4-FFF2-40B4-BE49-F238E27FC236}">
                <a16:creationId xmlns:a16="http://schemas.microsoft.com/office/drawing/2014/main" id="{95D6F583-A234-47E5-8A9E-A1D98A299C9F}"/>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93663"/>
            <a:ext cx="45688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8" name="Picture 7">
            <a:extLst>
              <a:ext uri="{FF2B5EF4-FFF2-40B4-BE49-F238E27FC236}">
                <a16:creationId xmlns:a16="http://schemas.microsoft.com/office/drawing/2014/main" id="{A9A078C2-DAC4-4994-ADF7-706ED566EBCD}"/>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9" name="Picture 1">
            <a:extLst>
              <a:ext uri="{FF2B5EF4-FFF2-40B4-BE49-F238E27FC236}">
                <a16:creationId xmlns:a16="http://schemas.microsoft.com/office/drawing/2014/main" id="{2966C264-F829-440D-865A-1FD9DED70333}"/>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0" name="Picture 11">
            <a:extLst>
              <a:ext uri="{FF2B5EF4-FFF2-40B4-BE49-F238E27FC236}">
                <a16:creationId xmlns:a16="http://schemas.microsoft.com/office/drawing/2014/main" id="{6BC6C1C5-BDF4-4BB5-9E37-0FBDFBDE5E1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a:extLst>
              <a:ext uri="{FF2B5EF4-FFF2-40B4-BE49-F238E27FC236}">
                <a16:creationId xmlns:a16="http://schemas.microsoft.com/office/drawing/2014/main" id="{9D13A0B5-F0E9-435A-89B5-80332A3A6EDD}"/>
              </a:ext>
            </a:extLst>
          </p:cNvPr>
          <p:cNvSpPr>
            <a:spLocks noGrp="1"/>
          </p:cNvSpPr>
          <p:nvPr>
            <p:ph type="ftr" sz="quarter" idx="11"/>
          </p:nvPr>
        </p:nvSpPr>
        <p:spPr>
          <a:xfrm>
            <a:off x="3124200" y="6356350"/>
            <a:ext cx="1447800" cy="365125"/>
          </a:xfrm>
        </p:spPr>
        <p:txBody>
          <a:bodyPr/>
          <a:lstStyle/>
          <a:p>
            <a:pPr>
              <a:defRPr/>
            </a:pPr>
            <a:r>
              <a:rPr lang="en-US" dirty="0"/>
              <a:t>9</a:t>
            </a:r>
            <a:endParaRPr lang="en-ZA" dirty="0"/>
          </a:p>
        </p:txBody>
      </p:sp>
      <p:sp>
        <p:nvSpPr>
          <p:cNvPr id="31752" name="TextBox 3">
            <a:extLst>
              <a:ext uri="{FF2B5EF4-FFF2-40B4-BE49-F238E27FC236}">
                <a16:creationId xmlns:a16="http://schemas.microsoft.com/office/drawing/2014/main" id="{2C6CB77E-E63A-4514-839D-8340CF171B5E}"/>
              </a:ext>
            </a:extLst>
          </p:cNvPr>
          <p:cNvSpPr txBox="1">
            <a:spLocks noChangeArrowheads="1"/>
          </p:cNvSpPr>
          <p:nvPr/>
        </p:nvSpPr>
        <p:spPr bwMode="auto">
          <a:xfrm>
            <a:off x="4284663" y="93663"/>
            <a:ext cx="48625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400" b="1"/>
              <a:t>2. COMMENTS ON EVENTS/ISSUES FROM 31JAN TO  14 FEB 2016</a:t>
            </a:r>
            <a:endParaRPr lang="en-ZA" altLang="en-US" sz="2400" b="1">
              <a:latin typeface="Arial" panose="020B0604020202020204" pitchFamily="34" charset="0"/>
              <a:ea typeface="Calibri" panose="020F0502020204030204" pitchFamily="34" charset="0"/>
            </a:endParaRPr>
          </a:p>
        </p:txBody>
      </p:sp>
      <p:sp>
        <p:nvSpPr>
          <p:cNvPr id="31753" name="Rectangle 4">
            <a:extLst>
              <a:ext uri="{FF2B5EF4-FFF2-40B4-BE49-F238E27FC236}">
                <a16:creationId xmlns:a16="http://schemas.microsoft.com/office/drawing/2014/main" id="{A0ADC4F4-90AD-4B57-8F5A-324C244E5891}"/>
              </a:ext>
            </a:extLst>
          </p:cNvPr>
          <p:cNvSpPr>
            <a:spLocks noChangeArrowheads="1"/>
          </p:cNvSpPr>
          <p:nvPr/>
        </p:nvSpPr>
        <p:spPr bwMode="auto">
          <a:xfrm>
            <a:off x="501650" y="1125538"/>
            <a:ext cx="8137525"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a:p>
            <a:pPr eaLnBrk="1" hangingPunct="1">
              <a:lnSpc>
                <a:spcPct val="150000"/>
              </a:lnSpc>
              <a:spcBef>
                <a:spcPct val="0"/>
              </a:spcBef>
              <a:buFontTx/>
              <a:buNone/>
            </a:pPr>
            <a:r>
              <a:rPr lang="en-US" altLang="en-US" sz="1800"/>
              <a:t> </a:t>
            </a:r>
            <a:endParaRPr lang="en-US" altLang="en-US" sz="2400"/>
          </a:p>
        </p:txBody>
      </p:sp>
      <p:sp>
        <p:nvSpPr>
          <p:cNvPr id="4" name="Rectangle 3">
            <a:extLst>
              <a:ext uri="{FF2B5EF4-FFF2-40B4-BE49-F238E27FC236}">
                <a16:creationId xmlns:a16="http://schemas.microsoft.com/office/drawing/2014/main" id="{9993EB94-628C-4DB7-95F0-002811782D79}"/>
              </a:ext>
            </a:extLst>
          </p:cNvPr>
          <p:cNvSpPr/>
          <p:nvPr/>
        </p:nvSpPr>
        <p:spPr>
          <a:xfrm>
            <a:off x="192088" y="1125538"/>
            <a:ext cx="8785225" cy="5970587"/>
          </a:xfrm>
          <a:prstGeom prst="rect">
            <a:avLst/>
          </a:prstGeom>
        </p:spPr>
        <p:txBody>
          <a:bodyPr>
            <a:spAutoFit/>
          </a:bodyPr>
          <a:lstStyle/>
          <a:p>
            <a:pPr>
              <a:defRPr/>
            </a:pPr>
            <a:r>
              <a:rPr lang="en-US" sz="2800" b="1" dirty="0">
                <a:solidFill>
                  <a:prstClr val="black"/>
                </a:solidFill>
                <a:cs typeface="Arial" charset="0"/>
              </a:rPr>
              <a:t>Any Additional Comments</a:t>
            </a:r>
          </a:p>
          <a:p>
            <a:pPr marL="342900" indent="-342900">
              <a:lnSpc>
                <a:spcPct val="150000"/>
              </a:lnSpc>
              <a:buFont typeface="Arial" panose="020B0604020202020204" pitchFamily="34" charset="0"/>
              <a:buChar char="•"/>
              <a:defRPr/>
            </a:pPr>
            <a:r>
              <a:rPr lang="en-US" sz="2800" b="1" dirty="0">
                <a:cs typeface="Arial" charset="0"/>
              </a:rPr>
              <a:t>Continue with Peer Reviews, by going back to facilities we assessed to see milestones achieved.  </a:t>
            </a:r>
          </a:p>
          <a:p>
            <a:pPr marL="342900" indent="-342900">
              <a:lnSpc>
                <a:spcPct val="150000"/>
              </a:lnSpc>
              <a:buFont typeface="Arial" panose="020B0604020202020204" pitchFamily="34" charset="0"/>
              <a:buChar char="•"/>
              <a:defRPr/>
            </a:pPr>
            <a:r>
              <a:rPr lang="en-US" sz="2800" b="1" dirty="0">
                <a:cs typeface="Arial" charset="0"/>
              </a:rPr>
              <a:t>Continue inter-District assessments so we continue learning from each other as a Province.</a:t>
            </a:r>
          </a:p>
          <a:p>
            <a:pPr marL="342900" indent="-342900">
              <a:lnSpc>
                <a:spcPct val="150000"/>
              </a:lnSpc>
              <a:buFont typeface="Arial" panose="020B0604020202020204" pitchFamily="34" charset="0"/>
              <a:buChar char="•"/>
              <a:defRPr/>
            </a:pPr>
            <a:r>
              <a:rPr lang="en-US" sz="2800" b="1" dirty="0">
                <a:cs typeface="Arial" charset="0"/>
              </a:rPr>
              <a:t>Grateful to National &amp; Province teams for addressing the equipment challenges although delivery there of is so slow </a:t>
            </a:r>
          </a:p>
          <a:p>
            <a:pPr marL="285750" indent="-285750">
              <a:lnSpc>
                <a:spcPct val="150000"/>
              </a:lnSpc>
              <a:buFont typeface="Arial" panose="020B0604020202020204" pitchFamily="34" charset="0"/>
              <a:buChar char="•"/>
              <a:defRPr/>
            </a:pPr>
            <a:endParaRPr lang="en-US" sz="2400" b="1" dirty="0">
              <a:cs typeface="Arial" charset="0"/>
            </a:endParaRPr>
          </a:p>
          <a:p>
            <a:pPr>
              <a:defRPr/>
            </a:pPr>
            <a:endParaRPr lang="en-US" sz="2400" b="1" dirty="0">
              <a:cs typeface="Arial"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6">
            <a:extLst>
              <a:ext uri="{FF2B5EF4-FFF2-40B4-BE49-F238E27FC236}">
                <a16:creationId xmlns:a16="http://schemas.microsoft.com/office/drawing/2014/main" id="{2A2EF745-29A9-4236-82CE-569D11DF223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9213"/>
            <a:ext cx="91408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1" name="Picture 9">
            <a:extLst>
              <a:ext uri="{FF2B5EF4-FFF2-40B4-BE49-F238E27FC236}">
                <a16:creationId xmlns:a16="http://schemas.microsoft.com/office/drawing/2014/main" id="{38BBFC92-27A6-47B5-B5F5-AA9F8A9FE415}"/>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93663"/>
            <a:ext cx="45688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2" name="Picture 7">
            <a:extLst>
              <a:ext uri="{FF2B5EF4-FFF2-40B4-BE49-F238E27FC236}">
                <a16:creationId xmlns:a16="http://schemas.microsoft.com/office/drawing/2014/main" id="{FBF92288-E326-4184-AABB-B079AF1752DD}"/>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3" name="Picture 1">
            <a:extLst>
              <a:ext uri="{FF2B5EF4-FFF2-40B4-BE49-F238E27FC236}">
                <a16:creationId xmlns:a16="http://schemas.microsoft.com/office/drawing/2014/main" id="{F82A338B-AC74-4C0A-A01D-DC534114B69D}"/>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4" name="Picture 11">
            <a:extLst>
              <a:ext uri="{FF2B5EF4-FFF2-40B4-BE49-F238E27FC236}">
                <a16:creationId xmlns:a16="http://schemas.microsoft.com/office/drawing/2014/main" id="{06859002-966D-4CBD-BD14-D21179C4D61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a:extLst>
              <a:ext uri="{FF2B5EF4-FFF2-40B4-BE49-F238E27FC236}">
                <a16:creationId xmlns:a16="http://schemas.microsoft.com/office/drawing/2014/main" id="{16DBC226-215F-4552-A678-681564832B6E}"/>
              </a:ext>
            </a:extLst>
          </p:cNvPr>
          <p:cNvSpPr>
            <a:spLocks noGrp="1"/>
          </p:cNvSpPr>
          <p:nvPr>
            <p:ph type="ftr" sz="quarter" idx="11"/>
          </p:nvPr>
        </p:nvSpPr>
        <p:spPr>
          <a:xfrm>
            <a:off x="3124200" y="6356350"/>
            <a:ext cx="1447800" cy="365125"/>
          </a:xfrm>
        </p:spPr>
        <p:txBody>
          <a:bodyPr/>
          <a:lstStyle/>
          <a:p>
            <a:pPr>
              <a:defRPr/>
            </a:pPr>
            <a:r>
              <a:rPr lang="en-US" dirty="0"/>
              <a:t>9</a:t>
            </a:r>
            <a:endParaRPr lang="en-ZA" dirty="0"/>
          </a:p>
        </p:txBody>
      </p:sp>
      <p:sp>
        <p:nvSpPr>
          <p:cNvPr id="32776" name="TextBox 3">
            <a:extLst>
              <a:ext uri="{FF2B5EF4-FFF2-40B4-BE49-F238E27FC236}">
                <a16:creationId xmlns:a16="http://schemas.microsoft.com/office/drawing/2014/main" id="{4BDF1665-536F-4679-9FEA-9A3D52196332}"/>
              </a:ext>
            </a:extLst>
          </p:cNvPr>
          <p:cNvSpPr txBox="1">
            <a:spLocks noChangeArrowheads="1"/>
          </p:cNvSpPr>
          <p:nvPr/>
        </p:nvSpPr>
        <p:spPr bwMode="auto">
          <a:xfrm>
            <a:off x="4284663" y="93663"/>
            <a:ext cx="48625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400"/>
              <a:t>2. COMMENTS ON EVENTS/ISSUES FROM 31JAN TO  14 FEB 2016</a:t>
            </a:r>
            <a:endParaRPr lang="en-ZA" altLang="en-US" sz="2400">
              <a:latin typeface="Arial" panose="020B0604020202020204" pitchFamily="34" charset="0"/>
              <a:ea typeface="Calibri" panose="020F0502020204030204" pitchFamily="34" charset="0"/>
            </a:endParaRPr>
          </a:p>
        </p:txBody>
      </p:sp>
      <p:sp>
        <p:nvSpPr>
          <p:cNvPr id="32777" name="Rectangle 4">
            <a:extLst>
              <a:ext uri="{FF2B5EF4-FFF2-40B4-BE49-F238E27FC236}">
                <a16:creationId xmlns:a16="http://schemas.microsoft.com/office/drawing/2014/main" id="{CFCBDDEE-DF99-4B37-9695-99926D29932D}"/>
              </a:ext>
            </a:extLst>
          </p:cNvPr>
          <p:cNvSpPr>
            <a:spLocks noChangeArrowheads="1"/>
          </p:cNvSpPr>
          <p:nvPr/>
        </p:nvSpPr>
        <p:spPr bwMode="auto">
          <a:xfrm>
            <a:off x="501650" y="1125538"/>
            <a:ext cx="8137525"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a:p>
            <a:pPr eaLnBrk="1" hangingPunct="1">
              <a:lnSpc>
                <a:spcPct val="150000"/>
              </a:lnSpc>
              <a:spcBef>
                <a:spcPct val="0"/>
              </a:spcBef>
              <a:buFontTx/>
              <a:buNone/>
            </a:pPr>
            <a:r>
              <a:rPr lang="en-US" altLang="en-US" sz="1800"/>
              <a:t> </a:t>
            </a:r>
            <a:endParaRPr lang="en-US" altLang="en-US" sz="2400"/>
          </a:p>
        </p:txBody>
      </p:sp>
      <p:sp>
        <p:nvSpPr>
          <p:cNvPr id="32778" name="Rectangle 3">
            <a:extLst>
              <a:ext uri="{FF2B5EF4-FFF2-40B4-BE49-F238E27FC236}">
                <a16:creationId xmlns:a16="http://schemas.microsoft.com/office/drawing/2014/main" id="{DA3977A2-6787-4F05-ABE3-4C5A9DB1E880}"/>
              </a:ext>
            </a:extLst>
          </p:cNvPr>
          <p:cNvSpPr>
            <a:spLocks noChangeArrowheads="1"/>
          </p:cNvSpPr>
          <p:nvPr/>
        </p:nvSpPr>
        <p:spPr bwMode="auto">
          <a:xfrm>
            <a:off x="33338" y="1768475"/>
            <a:ext cx="8785225" cy="526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50000"/>
              </a:lnSpc>
              <a:spcBef>
                <a:spcPct val="0"/>
              </a:spcBef>
            </a:pPr>
            <a:r>
              <a:rPr lang="en-US" altLang="en-US" b="1"/>
              <a:t>Development of the PHC Managers on the financial management and leadership so that they are able to advocate for their needs</a:t>
            </a:r>
            <a:endParaRPr lang="en-US" altLang="en-US" b="1">
              <a:solidFill>
                <a:srgbClr val="000000"/>
              </a:solidFill>
            </a:endParaRPr>
          </a:p>
          <a:p>
            <a:pPr eaLnBrk="1" hangingPunct="1">
              <a:lnSpc>
                <a:spcPct val="150000"/>
              </a:lnSpc>
              <a:spcBef>
                <a:spcPct val="0"/>
              </a:spcBef>
            </a:pPr>
            <a:r>
              <a:rPr lang="en-US" altLang="en-US" b="1">
                <a:solidFill>
                  <a:srgbClr val="000000"/>
                </a:solidFill>
              </a:rPr>
              <a:t>Essential equipment procurement and service providers also a major concern and needs attention to improve outcomes</a:t>
            </a:r>
          </a:p>
          <a:p>
            <a:pPr eaLnBrk="1" hangingPunct="1">
              <a:lnSpc>
                <a:spcPct val="150000"/>
              </a:lnSpc>
              <a:spcBef>
                <a:spcPct val="0"/>
              </a:spcBef>
            </a:pPr>
            <a:r>
              <a:rPr lang="en-US" altLang="en-US" b="1">
                <a:solidFill>
                  <a:srgbClr val="000000"/>
                </a:solidFill>
              </a:rPr>
              <a:t>.</a:t>
            </a:r>
            <a:endParaRPr lang="en-US" altLang="en-US" b="1"/>
          </a:p>
        </p:txBody>
      </p:sp>
      <p:sp>
        <p:nvSpPr>
          <p:cNvPr id="32779" name="Rectangle 1">
            <a:extLst>
              <a:ext uri="{FF2B5EF4-FFF2-40B4-BE49-F238E27FC236}">
                <a16:creationId xmlns:a16="http://schemas.microsoft.com/office/drawing/2014/main" id="{A2F9AD07-9CFF-477A-AFA0-BB8F218487E6}"/>
              </a:ext>
            </a:extLst>
          </p:cNvPr>
          <p:cNvSpPr>
            <a:spLocks noChangeArrowheads="1"/>
          </p:cNvSpPr>
          <p:nvPr/>
        </p:nvSpPr>
        <p:spPr bwMode="auto">
          <a:xfrm>
            <a:off x="1581150" y="1125538"/>
            <a:ext cx="46355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b="1">
                <a:solidFill>
                  <a:srgbClr val="000000"/>
                </a:solidFill>
              </a:rPr>
              <a:t>Any Additional Comments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6">
            <a:extLst>
              <a:ext uri="{FF2B5EF4-FFF2-40B4-BE49-F238E27FC236}">
                <a16:creationId xmlns:a16="http://schemas.microsoft.com/office/drawing/2014/main" id="{3DDF1C65-B91B-4492-877B-A255A9649B1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9213"/>
            <a:ext cx="91408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5" name="Picture 9">
            <a:extLst>
              <a:ext uri="{FF2B5EF4-FFF2-40B4-BE49-F238E27FC236}">
                <a16:creationId xmlns:a16="http://schemas.microsoft.com/office/drawing/2014/main" id="{461DA16C-EAB9-46DF-9FAC-CCE4F3525918}"/>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93663"/>
            <a:ext cx="45688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6" name="Picture 7">
            <a:extLst>
              <a:ext uri="{FF2B5EF4-FFF2-40B4-BE49-F238E27FC236}">
                <a16:creationId xmlns:a16="http://schemas.microsoft.com/office/drawing/2014/main" id="{FA3BC8F0-C927-403B-AB46-25E84AFB4071}"/>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7" name="Picture 1">
            <a:extLst>
              <a:ext uri="{FF2B5EF4-FFF2-40B4-BE49-F238E27FC236}">
                <a16:creationId xmlns:a16="http://schemas.microsoft.com/office/drawing/2014/main" id="{382697AD-1B30-4E4D-AC53-DA866F1603F2}"/>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8" name="Picture 11">
            <a:extLst>
              <a:ext uri="{FF2B5EF4-FFF2-40B4-BE49-F238E27FC236}">
                <a16:creationId xmlns:a16="http://schemas.microsoft.com/office/drawing/2014/main" id="{DAD7999F-5DF9-4646-A83D-01CCD7E19FB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a:extLst>
              <a:ext uri="{FF2B5EF4-FFF2-40B4-BE49-F238E27FC236}">
                <a16:creationId xmlns:a16="http://schemas.microsoft.com/office/drawing/2014/main" id="{6F0AAD97-A170-4F82-AA55-6B19F27E6548}"/>
              </a:ext>
            </a:extLst>
          </p:cNvPr>
          <p:cNvSpPr>
            <a:spLocks noGrp="1"/>
          </p:cNvSpPr>
          <p:nvPr>
            <p:ph type="ftr" sz="quarter" idx="11"/>
          </p:nvPr>
        </p:nvSpPr>
        <p:spPr>
          <a:xfrm>
            <a:off x="3124200" y="6356350"/>
            <a:ext cx="1447800" cy="365125"/>
          </a:xfrm>
        </p:spPr>
        <p:txBody>
          <a:bodyPr/>
          <a:lstStyle/>
          <a:p>
            <a:pPr>
              <a:defRPr/>
            </a:pPr>
            <a:r>
              <a:rPr lang="en-US" dirty="0"/>
              <a:t>9</a:t>
            </a:r>
            <a:endParaRPr lang="en-ZA" dirty="0"/>
          </a:p>
        </p:txBody>
      </p:sp>
      <p:sp>
        <p:nvSpPr>
          <p:cNvPr id="33800" name="TextBox 3">
            <a:extLst>
              <a:ext uri="{FF2B5EF4-FFF2-40B4-BE49-F238E27FC236}">
                <a16:creationId xmlns:a16="http://schemas.microsoft.com/office/drawing/2014/main" id="{82D4F06A-BA28-4363-9363-3C968AC77372}"/>
              </a:ext>
            </a:extLst>
          </p:cNvPr>
          <p:cNvSpPr txBox="1">
            <a:spLocks noChangeArrowheads="1"/>
          </p:cNvSpPr>
          <p:nvPr/>
        </p:nvSpPr>
        <p:spPr bwMode="auto">
          <a:xfrm>
            <a:off x="4284663" y="93663"/>
            <a:ext cx="48625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400"/>
              <a:t>2. COMMENTS ON EVENTS/ISSUES FROM 31JAN TO  14 FEB 2016</a:t>
            </a:r>
            <a:endParaRPr lang="en-ZA" altLang="en-US" sz="2400">
              <a:latin typeface="Arial" panose="020B0604020202020204" pitchFamily="34" charset="0"/>
              <a:ea typeface="Calibri" panose="020F0502020204030204" pitchFamily="34" charset="0"/>
            </a:endParaRPr>
          </a:p>
        </p:txBody>
      </p:sp>
      <p:sp>
        <p:nvSpPr>
          <p:cNvPr id="33801" name="Rectangle 4">
            <a:extLst>
              <a:ext uri="{FF2B5EF4-FFF2-40B4-BE49-F238E27FC236}">
                <a16:creationId xmlns:a16="http://schemas.microsoft.com/office/drawing/2014/main" id="{FF2BC892-F7F9-4814-957D-D824B0D92308}"/>
              </a:ext>
            </a:extLst>
          </p:cNvPr>
          <p:cNvSpPr>
            <a:spLocks noChangeArrowheads="1"/>
          </p:cNvSpPr>
          <p:nvPr/>
        </p:nvSpPr>
        <p:spPr bwMode="auto">
          <a:xfrm>
            <a:off x="501650" y="1125538"/>
            <a:ext cx="8137525"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a:p>
            <a:pPr eaLnBrk="1" hangingPunct="1">
              <a:lnSpc>
                <a:spcPct val="150000"/>
              </a:lnSpc>
              <a:spcBef>
                <a:spcPct val="0"/>
              </a:spcBef>
              <a:buFontTx/>
              <a:buNone/>
            </a:pPr>
            <a:r>
              <a:rPr lang="en-US" altLang="en-US" sz="1800"/>
              <a:t> </a:t>
            </a:r>
            <a:endParaRPr lang="en-US" altLang="en-US" sz="2400"/>
          </a:p>
        </p:txBody>
      </p:sp>
      <p:sp>
        <p:nvSpPr>
          <p:cNvPr id="33802" name="Rectangle 3">
            <a:extLst>
              <a:ext uri="{FF2B5EF4-FFF2-40B4-BE49-F238E27FC236}">
                <a16:creationId xmlns:a16="http://schemas.microsoft.com/office/drawing/2014/main" id="{5E988251-59F2-4364-81D1-1957CD8D87A4}"/>
              </a:ext>
            </a:extLst>
          </p:cNvPr>
          <p:cNvSpPr>
            <a:spLocks noChangeArrowheads="1"/>
          </p:cNvSpPr>
          <p:nvPr/>
        </p:nvSpPr>
        <p:spPr bwMode="auto">
          <a:xfrm>
            <a:off x="33338" y="1768475"/>
            <a:ext cx="8785225"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50000"/>
              </a:lnSpc>
              <a:spcBef>
                <a:spcPct val="0"/>
              </a:spcBef>
            </a:pPr>
            <a:r>
              <a:rPr lang="en-US" altLang="en-US" sz="2400" b="1">
                <a:solidFill>
                  <a:srgbClr val="000000"/>
                </a:solidFill>
              </a:rPr>
              <a:t>Infrastructures needs special attention and intervention to allow the willing personnel to be game changers and show that ideal clinic can be achieved and can lead to quality care. “Ideal clinic has given us the push/pressure that we needed to get where we should have been. Please do not stop” OM Umgungundlovu district</a:t>
            </a:r>
          </a:p>
          <a:p>
            <a:pPr eaLnBrk="1" hangingPunct="1">
              <a:lnSpc>
                <a:spcPct val="150000"/>
              </a:lnSpc>
              <a:spcBef>
                <a:spcPct val="0"/>
              </a:spcBef>
            </a:pPr>
            <a:r>
              <a:rPr lang="en-US" altLang="en-US" sz="2400" b="1">
                <a:solidFill>
                  <a:srgbClr val="000000"/>
                </a:solidFill>
              </a:rPr>
              <a:t>KZN takes ICRM seriously -SDIP</a:t>
            </a:r>
          </a:p>
        </p:txBody>
      </p:sp>
      <p:sp>
        <p:nvSpPr>
          <p:cNvPr id="33803" name="Rectangle 1">
            <a:extLst>
              <a:ext uri="{FF2B5EF4-FFF2-40B4-BE49-F238E27FC236}">
                <a16:creationId xmlns:a16="http://schemas.microsoft.com/office/drawing/2014/main" id="{8B789D7C-F373-417A-9490-4A5B9348288E}"/>
              </a:ext>
            </a:extLst>
          </p:cNvPr>
          <p:cNvSpPr>
            <a:spLocks noChangeArrowheads="1"/>
          </p:cNvSpPr>
          <p:nvPr/>
        </p:nvSpPr>
        <p:spPr bwMode="auto">
          <a:xfrm>
            <a:off x="1619250" y="1125538"/>
            <a:ext cx="46355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b="1">
                <a:solidFill>
                  <a:srgbClr val="000000"/>
                </a:solidFill>
              </a:rPr>
              <a:t>Any Additional Comments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6">
            <a:extLst>
              <a:ext uri="{FF2B5EF4-FFF2-40B4-BE49-F238E27FC236}">
                <a16:creationId xmlns:a16="http://schemas.microsoft.com/office/drawing/2014/main" id="{A8B262F3-CE51-4928-B5AC-C5D8DAB47EB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9213"/>
            <a:ext cx="91408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19" name="Picture 9">
            <a:extLst>
              <a:ext uri="{FF2B5EF4-FFF2-40B4-BE49-F238E27FC236}">
                <a16:creationId xmlns:a16="http://schemas.microsoft.com/office/drawing/2014/main" id="{83DB1DAA-2E6B-48C3-9598-C2E3A8F9D260}"/>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93663"/>
            <a:ext cx="45688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0" name="Picture 7">
            <a:extLst>
              <a:ext uri="{FF2B5EF4-FFF2-40B4-BE49-F238E27FC236}">
                <a16:creationId xmlns:a16="http://schemas.microsoft.com/office/drawing/2014/main" id="{94A5C584-B91A-4151-88A3-64460E7F9C87}"/>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Picture 1">
            <a:extLst>
              <a:ext uri="{FF2B5EF4-FFF2-40B4-BE49-F238E27FC236}">
                <a16:creationId xmlns:a16="http://schemas.microsoft.com/office/drawing/2014/main" id="{5D6CA5AC-0D7B-4134-BDE9-ABE2C754F170}"/>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2" name="Picture 11">
            <a:extLst>
              <a:ext uri="{FF2B5EF4-FFF2-40B4-BE49-F238E27FC236}">
                <a16:creationId xmlns:a16="http://schemas.microsoft.com/office/drawing/2014/main" id="{AE8F9C67-0140-4A4D-8A5B-F7948278FA5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a:extLst>
              <a:ext uri="{FF2B5EF4-FFF2-40B4-BE49-F238E27FC236}">
                <a16:creationId xmlns:a16="http://schemas.microsoft.com/office/drawing/2014/main" id="{91DBED6E-7635-45FE-831F-BBB0CEBE80C6}"/>
              </a:ext>
            </a:extLst>
          </p:cNvPr>
          <p:cNvSpPr>
            <a:spLocks noGrp="1"/>
          </p:cNvSpPr>
          <p:nvPr>
            <p:ph type="ftr" sz="quarter" idx="11"/>
          </p:nvPr>
        </p:nvSpPr>
        <p:spPr>
          <a:xfrm>
            <a:off x="3124200" y="6356350"/>
            <a:ext cx="1447800" cy="365125"/>
          </a:xfrm>
        </p:spPr>
        <p:txBody>
          <a:bodyPr/>
          <a:lstStyle/>
          <a:p>
            <a:pPr>
              <a:defRPr/>
            </a:pPr>
            <a:r>
              <a:rPr lang="en-US" dirty="0"/>
              <a:t>9</a:t>
            </a:r>
            <a:endParaRPr lang="en-ZA" dirty="0"/>
          </a:p>
        </p:txBody>
      </p:sp>
      <p:sp>
        <p:nvSpPr>
          <p:cNvPr id="34824" name="TextBox 3">
            <a:extLst>
              <a:ext uri="{FF2B5EF4-FFF2-40B4-BE49-F238E27FC236}">
                <a16:creationId xmlns:a16="http://schemas.microsoft.com/office/drawing/2014/main" id="{A59B2C27-54D9-4516-9F21-8B485FD6D560}"/>
              </a:ext>
            </a:extLst>
          </p:cNvPr>
          <p:cNvSpPr txBox="1">
            <a:spLocks noChangeArrowheads="1"/>
          </p:cNvSpPr>
          <p:nvPr/>
        </p:nvSpPr>
        <p:spPr bwMode="auto">
          <a:xfrm>
            <a:off x="4284663" y="93663"/>
            <a:ext cx="48625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15000"/>
              </a:lnSpc>
              <a:spcBef>
                <a:spcPct val="0"/>
              </a:spcBef>
              <a:spcAft>
                <a:spcPts val="1000"/>
              </a:spcAft>
              <a:buFont typeface="Arial" panose="020B0604020202020204" pitchFamily="34" charset="0"/>
              <a:buNone/>
            </a:pPr>
            <a:r>
              <a:rPr lang="en-ZA" altLang="en-US" sz="2400"/>
              <a:t>2. COMMENTS ON EVENTS/ISSUES FROM 31JAN TO  14 FEB 2016</a:t>
            </a:r>
            <a:endParaRPr lang="en-ZA" altLang="en-US" sz="2400">
              <a:latin typeface="Arial" panose="020B0604020202020204" pitchFamily="34" charset="0"/>
              <a:ea typeface="Calibri" panose="020F0502020204030204" pitchFamily="34" charset="0"/>
            </a:endParaRPr>
          </a:p>
        </p:txBody>
      </p:sp>
      <p:sp>
        <p:nvSpPr>
          <p:cNvPr id="34825" name="Rectangle 4">
            <a:extLst>
              <a:ext uri="{FF2B5EF4-FFF2-40B4-BE49-F238E27FC236}">
                <a16:creationId xmlns:a16="http://schemas.microsoft.com/office/drawing/2014/main" id="{5F8CA862-E698-4846-8CF4-196C931034FF}"/>
              </a:ext>
            </a:extLst>
          </p:cNvPr>
          <p:cNvSpPr>
            <a:spLocks noChangeArrowheads="1"/>
          </p:cNvSpPr>
          <p:nvPr/>
        </p:nvSpPr>
        <p:spPr bwMode="auto">
          <a:xfrm>
            <a:off x="501650" y="1125538"/>
            <a:ext cx="8137525"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a:p>
            <a:pPr eaLnBrk="1" hangingPunct="1">
              <a:lnSpc>
                <a:spcPct val="150000"/>
              </a:lnSpc>
              <a:spcBef>
                <a:spcPct val="0"/>
              </a:spcBef>
              <a:buFontTx/>
              <a:buNone/>
            </a:pPr>
            <a:r>
              <a:rPr lang="en-US" altLang="en-US" sz="1800"/>
              <a:t> </a:t>
            </a:r>
            <a:endParaRPr lang="en-US" altLang="en-US" sz="2400"/>
          </a:p>
        </p:txBody>
      </p:sp>
      <p:sp>
        <p:nvSpPr>
          <p:cNvPr id="26634" name="Rectangle 3">
            <a:extLst>
              <a:ext uri="{FF2B5EF4-FFF2-40B4-BE49-F238E27FC236}">
                <a16:creationId xmlns:a16="http://schemas.microsoft.com/office/drawing/2014/main" id="{4B58056F-295F-4E8E-9CA7-3ECE2BB5D815}"/>
              </a:ext>
            </a:extLst>
          </p:cNvPr>
          <p:cNvSpPr>
            <a:spLocks noChangeArrowheads="1"/>
          </p:cNvSpPr>
          <p:nvPr/>
        </p:nvSpPr>
        <p:spPr bwMode="auto">
          <a:xfrm>
            <a:off x="33338" y="1768475"/>
            <a:ext cx="8785225" cy="535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marL="0" indent="0" eaLnBrk="1" hangingPunct="1">
              <a:lnSpc>
                <a:spcPct val="150000"/>
              </a:lnSpc>
              <a:defRPr/>
            </a:pPr>
            <a:r>
              <a:rPr lang="en-US" altLang="en-US" sz="2800" b="1" dirty="0">
                <a:solidFill>
                  <a:srgbClr val="000000"/>
                </a:solidFill>
              </a:rPr>
              <a:t>Appreciations to:</a:t>
            </a:r>
          </a:p>
          <a:p>
            <a:pPr marL="457200" indent="-457200" eaLnBrk="1" hangingPunct="1">
              <a:lnSpc>
                <a:spcPct val="150000"/>
              </a:lnSpc>
              <a:buFont typeface="Arial" panose="020B0604020202020204" pitchFamily="34" charset="0"/>
              <a:buChar char="•"/>
              <a:defRPr/>
            </a:pPr>
            <a:r>
              <a:rPr lang="en-US" altLang="en-US" sz="2800" b="1" dirty="0">
                <a:solidFill>
                  <a:srgbClr val="000000"/>
                </a:solidFill>
              </a:rPr>
              <a:t>National Team led by DDG Ms. J Hunter</a:t>
            </a:r>
          </a:p>
          <a:p>
            <a:pPr marL="457200" indent="-457200" eaLnBrk="1" hangingPunct="1">
              <a:lnSpc>
                <a:spcPct val="150000"/>
              </a:lnSpc>
              <a:buFont typeface="Arial" panose="020B0604020202020204" pitchFamily="34" charset="0"/>
              <a:buChar char="•"/>
              <a:defRPr/>
            </a:pPr>
            <a:r>
              <a:rPr lang="en-US" altLang="en-US" sz="2800" b="1" dirty="0">
                <a:solidFill>
                  <a:srgbClr val="000000"/>
                </a:solidFill>
              </a:rPr>
              <a:t>Ideal Clinic team led by Ronel</a:t>
            </a:r>
          </a:p>
          <a:p>
            <a:pPr marL="457200" indent="-457200" eaLnBrk="1" hangingPunct="1">
              <a:lnSpc>
                <a:spcPct val="150000"/>
              </a:lnSpc>
              <a:buFont typeface="Arial" panose="020B0604020202020204" pitchFamily="34" charset="0"/>
              <a:buChar char="•"/>
              <a:defRPr/>
            </a:pPr>
            <a:r>
              <a:rPr lang="en-US" altLang="en-US" sz="2800" b="1" dirty="0">
                <a:solidFill>
                  <a:srgbClr val="000000"/>
                </a:solidFill>
              </a:rPr>
              <a:t>National Supporter for KZN Mr. Kgwiti</a:t>
            </a:r>
          </a:p>
          <a:p>
            <a:pPr marL="457200" indent="-457200" eaLnBrk="1" hangingPunct="1">
              <a:lnSpc>
                <a:spcPct val="150000"/>
              </a:lnSpc>
              <a:buFont typeface="Arial" panose="020B0604020202020204" pitchFamily="34" charset="0"/>
              <a:buChar char="•"/>
              <a:defRPr/>
            </a:pPr>
            <a:r>
              <a:rPr lang="en-US" altLang="en-US" sz="2800" b="1" dirty="0">
                <a:solidFill>
                  <a:srgbClr val="000000"/>
                </a:solidFill>
              </a:rPr>
              <a:t>Provincial Senior Management led by Mr.MM Zungu DDG NHI</a:t>
            </a:r>
          </a:p>
          <a:p>
            <a:pPr marL="457200" indent="-457200" eaLnBrk="1" hangingPunct="1">
              <a:lnSpc>
                <a:spcPct val="150000"/>
              </a:lnSpc>
              <a:buFont typeface="Arial" panose="020B0604020202020204" pitchFamily="34" charset="0"/>
              <a:buChar char="•"/>
              <a:defRPr/>
            </a:pPr>
            <a:r>
              <a:rPr lang="en-US" altLang="en-US" sz="2800" b="1" dirty="0">
                <a:solidFill>
                  <a:srgbClr val="000000"/>
                </a:solidFill>
              </a:rPr>
              <a:t>KZN DM, DCST (PHC) &amp; QA Managers  &amp; OM</a:t>
            </a:r>
          </a:p>
          <a:p>
            <a:pPr eaLnBrk="1" hangingPunct="1">
              <a:lnSpc>
                <a:spcPct val="150000"/>
              </a:lnSpc>
              <a:buFont typeface="Arial" charset="0"/>
              <a:buChar char="•"/>
              <a:defRPr/>
            </a:pPr>
            <a:r>
              <a:rPr lang="en-US" altLang="en-US" sz="3200" b="1" dirty="0">
                <a:solidFill>
                  <a:srgbClr val="000000"/>
                </a:solidFill>
              </a:rPr>
              <a:t>.</a:t>
            </a:r>
            <a:endParaRPr lang="en-US" altLang="en-US" sz="3200" b="1" dirty="0"/>
          </a:p>
        </p:txBody>
      </p:sp>
      <p:sp>
        <p:nvSpPr>
          <p:cNvPr id="34827" name="Rectangle 1">
            <a:extLst>
              <a:ext uri="{FF2B5EF4-FFF2-40B4-BE49-F238E27FC236}">
                <a16:creationId xmlns:a16="http://schemas.microsoft.com/office/drawing/2014/main" id="{BD93DAB7-4607-4C8A-8E13-26C294EE75DB}"/>
              </a:ext>
            </a:extLst>
          </p:cNvPr>
          <p:cNvSpPr>
            <a:spLocks noChangeArrowheads="1"/>
          </p:cNvSpPr>
          <p:nvPr/>
        </p:nvSpPr>
        <p:spPr bwMode="auto">
          <a:xfrm>
            <a:off x="1581150" y="1125538"/>
            <a:ext cx="46355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b="1">
                <a:solidFill>
                  <a:srgbClr val="000000"/>
                </a:solidFill>
              </a:rPr>
              <a:t>Any Additional Comments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6">
            <a:extLst>
              <a:ext uri="{FF2B5EF4-FFF2-40B4-BE49-F238E27FC236}">
                <a16:creationId xmlns:a16="http://schemas.microsoft.com/office/drawing/2014/main" id="{FA786B97-90EF-4B06-BF02-803E6805E97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0"/>
            <a:ext cx="9144000"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3" name="Picture 9">
            <a:extLst>
              <a:ext uri="{FF2B5EF4-FFF2-40B4-BE49-F238E27FC236}">
                <a16:creationId xmlns:a16="http://schemas.microsoft.com/office/drawing/2014/main" id="{099C1E77-5673-4B02-A021-665CF497B884}"/>
              </a:ext>
            </a:extLst>
          </p:cNvPr>
          <p:cNvPicPr>
            <a:picLocks noChangeAspect="1"/>
          </p:cNvPicPr>
          <p:nvPr/>
        </p:nvPicPr>
        <p:blipFill>
          <a:blip r:embed="rId4">
            <a:extLst>
              <a:ext uri="{28A0092B-C50C-407E-A947-70E740481C1C}">
                <a14:useLocalDpi xmlns:a14="http://schemas.microsoft.com/office/drawing/2010/main" val="0"/>
              </a:ext>
            </a:extLst>
          </a:blip>
          <a:srcRect l="14925" t="1102" r="9088" b="-1102"/>
          <a:stretch>
            <a:fillRect/>
          </a:stretch>
        </p:blipFill>
        <p:spPr bwMode="auto">
          <a:xfrm>
            <a:off x="3175" y="82550"/>
            <a:ext cx="324167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4" name="Picture 7">
            <a:extLst>
              <a:ext uri="{FF2B5EF4-FFF2-40B4-BE49-F238E27FC236}">
                <a16:creationId xmlns:a16="http://schemas.microsoft.com/office/drawing/2014/main" id="{47D33782-69B3-4759-BECF-FDAC19181DE3}"/>
              </a:ext>
            </a:extLst>
          </p:cNvPr>
          <p:cNvPicPr>
            <a:picLocks noChangeAspect="1"/>
          </p:cNvPicPr>
          <p:nvPr/>
        </p:nvPicPr>
        <p:blipFill>
          <a:blip r:embed="rId5">
            <a:extLst>
              <a:ext uri="{28A0092B-C50C-407E-A947-70E740481C1C}">
                <a14:useLocalDpi xmlns:a14="http://schemas.microsoft.com/office/drawing/2010/main" val="0"/>
              </a:ext>
            </a:extLst>
          </a:blip>
          <a:srcRect l="22206" t="34232" r="6104" b="9016"/>
          <a:stretch>
            <a:fillRect/>
          </a:stretch>
        </p:blipFill>
        <p:spPr bwMode="auto">
          <a:xfrm>
            <a:off x="5148263" y="6330950"/>
            <a:ext cx="3995737"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5" name="Picture 1">
            <a:extLst>
              <a:ext uri="{FF2B5EF4-FFF2-40B4-BE49-F238E27FC236}">
                <a16:creationId xmlns:a16="http://schemas.microsoft.com/office/drawing/2014/main" id="{263DE8CC-A79D-4099-817C-CEF4E12AAA4E}"/>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935038"/>
            <a:ext cx="9144000" cy="4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6" name="Picture 11">
            <a:extLst>
              <a:ext uri="{FF2B5EF4-FFF2-40B4-BE49-F238E27FC236}">
                <a16:creationId xmlns:a16="http://schemas.microsoft.com/office/drawing/2014/main" id="{55C97BC2-B8C2-488B-901D-ED56393122E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 y="6165850"/>
            <a:ext cx="9144000" cy="5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7" name="Title 3">
            <a:extLst>
              <a:ext uri="{FF2B5EF4-FFF2-40B4-BE49-F238E27FC236}">
                <a16:creationId xmlns:a16="http://schemas.microsoft.com/office/drawing/2014/main" id="{9F67D891-B617-4A9B-81CD-4CBD33DAC444}"/>
              </a:ext>
            </a:extLst>
          </p:cNvPr>
          <p:cNvSpPr>
            <a:spLocks noGrp="1"/>
          </p:cNvSpPr>
          <p:nvPr>
            <p:ph type="title"/>
          </p:nvPr>
        </p:nvSpPr>
        <p:spPr>
          <a:xfrm>
            <a:off x="3175" y="82550"/>
            <a:ext cx="9144000" cy="898525"/>
          </a:xfrm>
        </p:spPr>
        <p:txBody>
          <a:bodyPr/>
          <a:lstStyle/>
          <a:p>
            <a:r>
              <a:rPr lang="en-US" altLang="en-US"/>
              <a:t>                 </a:t>
            </a:r>
            <a:endParaRPr lang="en-ZA" altLang="en-US"/>
          </a:p>
        </p:txBody>
      </p:sp>
      <p:sp>
        <p:nvSpPr>
          <p:cNvPr id="9224" name="Content Placeholder 1">
            <a:extLst>
              <a:ext uri="{FF2B5EF4-FFF2-40B4-BE49-F238E27FC236}">
                <a16:creationId xmlns:a16="http://schemas.microsoft.com/office/drawing/2014/main" id="{60CEF4AD-B358-4818-9F64-A2DC3B6922F1}"/>
              </a:ext>
            </a:extLst>
          </p:cNvPr>
          <p:cNvSpPr>
            <a:spLocks noGrp="1"/>
          </p:cNvSpPr>
          <p:nvPr>
            <p:ph idx="1"/>
          </p:nvPr>
        </p:nvSpPr>
        <p:spPr>
          <a:xfrm>
            <a:off x="-14288" y="914400"/>
            <a:ext cx="9140826" cy="5145088"/>
          </a:xfrm>
        </p:spPr>
        <p:txBody>
          <a:bodyPr/>
          <a:lstStyle/>
          <a:p>
            <a:pPr eaLnBrk="1" hangingPunct="1">
              <a:buFont typeface="Arial" charset="0"/>
              <a:buNone/>
              <a:defRPr/>
            </a:pPr>
            <a:endParaRPr lang="en-US" altLang="en-US" dirty="0"/>
          </a:p>
          <a:p>
            <a:pPr marL="0" indent="0" eaLnBrk="1" fontAlgn="auto" hangingPunct="1">
              <a:lnSpc>
                <a:spcPct val="90000"/>
              </a:lnSpc>
              <a:spcAft>
                <a:spcPts val="0"/>
              </a:spcAft>
              <a:buFont typeface="Arial" panose="020B0604020202020204" pitchFamily="34" charset="0"/>
              <a:buNone/>
              <a:defRPr/>
            </a:pPr>
            <a:endParaRPr lang="en-US" sz="3600" b="1" dirty="0"/>
          </a:p>
          <a:p>
            <a:pPr marL="0" indent="0" algn="ctr">
              <a:buFont typeface="Arial" charset="0"/>
              <a:buNone/>
              <a:defRPr/>
            </a:pPr>
            <a:r>
              <a:rPr lang="en-US" altLang="en-US" b="1" dirty="0">
                <a:latin typeface="Algerian" panose="04020705040A02060702" pitchFamily="82" charset="0"/>
              </a:rPr>
              <a:t>KZN COMMITTED AND WILLING TO TRANSFORM!</a:t>
            </a:r>
          </a:p>
          <a:p>
            <a:pPr marL="0" indent="0" algn="ctr">
              <a:buFont typeface="Arial" charset="0"/>
              <a:buNone/>
              <a:defRPr/>
            </a:pPr>
            <a:r>
              <a:rPr lang="en-US" altLang="en-US" b="1" dirty="0">
                <a:latin typeface="Algerian" panose="04020705040A02060702" pitchFamily="82" charset="0"/>
              </a:rPr>
              <a:t>ARE YOU?</a:t>
            </a:r>
          </a:p>
          <a:p>
            <a:pPr marL="0" indent="0" algn="ctr">
              <a:buFont typeface="Arial" charset="0"/>
              <a:buNone/>
              <a:defRPr/>
            </a:pPr>
            <a:r>
              <a:rPr lang="en-US" altLang="en-US" sz="8000" b="1" dirty="0">
                <a:latin typeface="Algerian" panose="04020705040A02060702" pitchFamily="82" charset="0"/>
                <a:cs typeface="Arial" panose="020B0604020202020204" pitchFamily="34" charset="0"/>
              </a:rPr>
              <a:t>THANK YOU</a:t>
            </a:r>
            <a:endParaRPr lang="en-ZA" altLang="en-US" sz="8000" b="1" dirty="0">
              <a:latin typeface="Algerian" panose="04020705040A02060702" pitchFamily="82" charset="0"/>
              <a:cs typeface="Arial" panose="020B0604020202020204" pitchFamily="34" charset="0"/>
            </a:endParaRPr>
          </a:p>
        </p:txBody>
      </p:sp>
    </p:spTree>
  </p:cSld>
  <p:clrMapOvr>
    <a:masterClrMapping/>
  </p:clrMapOvr>
  <p:transition spd="slow"/>
</p:sld>
</file>

<file path=ppt/theme/theme1.xml><?xml version="1.0" encoding="utf-8"?>
<a:theme xmlns:a="http://schemas.openxmlformats.org/drawingml/2006/main" name="HIV and AIDS CONDITIONAL GRANT 09 NOVEMBER 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858EFE2D6D6C54ABB0EB615DB413EB1" ma:contentTypeVersion="0" ma:contentTypeDescription="Create a new document." ma:contentTypeScope="" ma:versionID="2f3a2047717964c0ace01a105572e66b">
  <xsd:schema xmlns:xsd="http://www.w3.org/2001/XMLSchema" xmlns:xs="http://www.w3.org/2001/XMLSchema" xmlns:p="http://schemas.microsoft.com/office/2006/metadata/properties" xmlns:ns2="1da65c1f-da16-4d54-ac8b-318d7b6f2426" targetNamespace="http://schemas.microsoft.com/office/2006/metadata/properties" ma:root="true" ma:fieldsID="39304b43601a9dc4029d4dae44b3ee8b" ns2:_="">
    <xsd:import namespace="1da65c1f-da16-4d54-ac8b-318d7b6f2426"/>
    <xsd:element name="properties">
      <xsd:complexType>
        <xsd:sequence>
          <xsd:element name="documentManagement">
            <xsd:complexType>
              <xsd:all>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da65c1f-da16-4d54-ac8b-318d7b6f2426"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58F3D21-7C2A-4050-A0BA-3174DF96A304}">
  <ds:schemaRefs>
    <ds:schemaRef ds:uri="http://schemas.microsoft.com/sharepoint/events"/>
  </ds:schemaRefs>
</ds:datastoreItem>
</file>

<file path=customXml/itemProps2.xml><?xml version="1.0" encoding="utf-8"?>
<ds:datastoreItem xmlns:ds="http://schemas.openxmlformats.org/officeDocument/2006/customXml" ds:itemID="{91A5A49C-FDBD-4E7D-97A3-783CC381C642}">
  <ds:schemaRefs>
    <ds:schemaRef ds:uri="http://schemas.microsoft.com/sharepoint/v3/contenttype/forms"/>
  </ds:schemaRefs>
</ds:datastoreItem>
</file>

<file path=customXml/itemProps3.xml><?xml version="1.0" encoding="utf-8"?>
<ds:datastoreItem xmlns:ds="http://schemas.openxmlformats.org/officeDocument/2006/customXml" ds:itemID="{5C38BCDC-4620-4C00-A266-808012D3ECC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da65c1f-da16-4d54-ac8b-318d7b6f24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Angles</Template>
  <TotalTime>1134</TotalTime>
  <Words>1843</Words>
  <Application>Microsoft Office PowerPoint</Application>
  <PresentationFormat>On-screen Show (4:3)</PresentationFormat>
  <Paragraphs>320</Paragraphs>
  <Slides>34</Slides>
  <Notes>33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34</vt:i4>
      </vt:variant>
    </vt:vector>
  </HeadingPairs>
  <TitlesOfParts>
    <vt:vector size="43" baseType="lpstr">
      <vt:lpstr>Calibri</vt:lpstr>
      <vt:lpstr>Arial</vt:lpstr>
      <vt:lpstr>Franklin Gothic Demi</vt:lpstr>
      <vt:lpstr>Franklin Gothic Medium Cond</vt:lpstr>
      <vt:lpstr>Arial Unicode MS</vt:lpstr>
      <vt:lpstr>Cambria</vt:lpstr>
      <vt:lpstr>Times New Roman</vt:lpstr>
      <vt:lpstr>Algerian</vt:lpstr>
      <vt:lpstr>HIV and AIDS CONDITIONAL GRANT 09 NOVEMBER 2015</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 </vt:lpstr>
      <vt:lpstr> </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vector>
  </TitlesOfParts>
  <Company>Department of Health KZN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Marelize Jooste</cp:lastModifiedBy>
  <cp:revision>132</cp:revision>
  <cp:lastPrinted>2015-03-04T11:27:27Z</cp:lastPrinted>
  <dcterms:created xsi:type="dcterms:W3CDTF">2015-12-21T12:21:45Z</dcterms:created>
  <dcterms:modified xsi:type="dcterms:W3CDTF">2021-05-05T15:55:36Z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0x010100B858EFE2D6D6C54ABB0EB615DB413EB1</vt:lpwstr>
  </property>
  <property fmtid="{D5CDD505-2E9C-101B-9397-08002B2CF9AE}" pid="3" name="_dlc_DocIdItemGuid">
    <vt:lpwstr>c1f1dc0f-7987-45ca-8177-b45594370d03</vt:lpwstr>
  </property>
  <property fmtid="{D5CDD505-2E9C-101B-9397-08002B2CF9AE}" pid="4" name="_dlc_DocId">
    <vt:lpwstr>NWTJ5PMEKZCH-171-22</vt:lpwstr>
  </property>
  <property fmtid="{D5CDD505-2E9C-101B-9397-08002B2CF9AE}" pid="5" name="_dlc_DocIdUrl">
    <vt:lpwstr>http://portal.kznhealth.gov.za/components/corporatecommunication/_layouts/15/DocIdRedir.aspx?ID=NWTJ5PMEKZCH-171-22, NWTJ5PMEKZCH-171-22</vt:lpwstr>
  </property>
</Properties>
</file>