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11"/>
  </p:notesMasterIdLst>
  <p:handoutMasterIdLst>
    <p:handoutMasterId r:id="rId12"/>
  </p:handoutMasterIdLst>
  <p:sldIdLst>
    <p:sldId id="256" r:id="rId3"/>
    <p:sldId id="344" r:id="rId4"/>
    <p:sldId id="346" r:id="rId5"/>
    <p:sldId id="348" r:id="rId6"/>
    <p:sldId id="340" r:id="rId7"/>
    <p:sldId id="343" r:id="rId8"/>
    <p:sldId id="349" r:id="rId9"/>
    <p:sldId id="350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61" d="100"/>
          <a:sy n="61" d="100"/>
        </p:scale>
        <p:origin x="-154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12/8/2015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12/8/2015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4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83768" y="1340768"/>
            <a:ext cx="6336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2400" b="1" dirty="0" smtClean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Cross District Peer reviews – process for individual consultations  </a:t>
            </a:r>
            <a:endParaRPr lang="en-US" sz="2400" b="1" dirty="0"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0"/>
            <a:ext cx="8352928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IDEAL CLINIC PROGRAMME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71736" y="5345684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Date:  8 December  2015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483768" y="3212976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Presented:  </a:t>
            </a:r>
            <a:r>
              <a:rPr lang="en-US" sz="2400" dirty="0" err="1" smtClean="0"/>
              <a:t>Ronel</a:t>
            </a:r>
            <a:r>
              <a:rPr lang="en-US" sz="2400" dirty="0" smtClean="0"/>
              <a:t> Steinhobel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 fontScale="850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1. Confirmation of grouping of clinics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340768"/>
            <a:ext cx="914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6450" lvl="1" indent="-357188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/>
              <a:t>List of facilities that will be reviewed</a:t>
            </a:r>
          </a:p>
          <a:p>
            <a:pPr lvl="1" indent="73025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/>
              <a:t>  Google maps to show routes</a:t>
            </a:r>
          </a:p>
          <a:p>
            <a:pPr lvl="1" indent="73025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/>
              <a:t>   Correct if needed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2. Forms for teams to complete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052736"/>
            <a:ext cx="91440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lvl="1">
              <a:lnSpc>
                <a:spcPct val="150000"/>
              </a:lnSpc>
            </a:pPr>
            <a:r>
              <a:rPr lang="en-US" sz="3400" dirty="0" smtClean="0"/>
              <a:t>Visiting district - For each team complete the following (2 forms):</a:t>
            </a:r>
          </a:p>
          <a:p>
            <a:pPr marL="806450" lvl="1" indent="-185738">
              <a:buFont typeface="Arial" pitchFamily="34" charset="0"/>
              <a:buChar char="•"/>
              <a:tabLst>
                <a:tab pos="1347788" algn="l"/>
                <a:tab pos="1441450" algn="l"/>
              </a:tabLst>
            </a:pPr>
            <a:r>
              <a:rPr lang="en-US" sz="3400" dirty="0" smtClean="0"/>
              <a:t>  Details on team members</a:t>
            </a:r>
          </a:p>
          <a:p>
            <a:pPr marL="806450" lvl="1" indent="-185738">
              <a:buFont typeface="Arial" pitchFamily="34" charset="0"/>
              <a:buChar char="•"/>
              <a:tabLst>
                <a:tab pos="1347788" algn="l"/>
                <a:tab pos="1441450" algn="l"/>
              </a:tabLst>
            </a:pPr>
            <a:r>
              <a:rPr lang="en-US" sz="3400" dirty="0" smtClean="0"/>
              <a:t>  Transport: air or ground</a:t>
            </a:r>
          </a:p>
          <a:p>
            <a:pPr marL="806450" lvl="1" indent="-185738">
              <a:buFont typeface="Arial" pitchFamily="34" charset="0"/>
              <a:buChar char="•"/>
              <a:tabLst>
                <a:tab pos="1347788" algn="l"/>
                <a:tab pos="1441450" algn="l"/>
              </a:tabLst>
            </a:pPr>
            <a:r>
              <a:rPr lang="en-US" sz="3400" dirty="0" smtClean="0"/>
              <a:t>  Town from where you will be leaving</a:t>
            </a:r>
          </a:p>
          <a:p>
            <a:pPr marL="806450" lvl="1" indent="-185738">
              <a:buFont typeface="Arial" pitchFamily="34" charset="0"/>
              <a:buChar char="•"/>
              <a:tabLst>
                <a:tab pos="1347788" algn="l"/>
                <a:tab pos="1441450" algn="l"/>
              </a:tabLst>
            </a:pPr>
            <a:r>
              <a:rPr lang="en-US" sz="3400" dirty="0" smtClean="0"/>
              <a:t>  If air travel – airport from and to</a:t>
            </a:r>
          </a:p>
          <a:p>
            <a:pPr marL="806450" lvl="1" indent="-185738">
              <a:buFont typeface="Arial" pitchFamily="34" charset="0"/>
              <a:buChar char="•"/>
              <a:tabLst>
                <a:tab pos="1347788" algn="l"/>
                <a:tab pos="1441450" algn="l"/>
              </a:tabLst>
            </a:pPr>
            <a:r>
              <a:rPr lang="en-US" sz="3400" dirty="0" smtClean="0"/>
              <a:t>  Type of vehicle required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2. Forms for teams to complete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041023"/>
            <a:ext cx="882047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6450" lvl="1" indent="-357188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400" dirty="0" smtClean="0"/>
              <a:t>Contact person at sub-district/district that will accompany the team to the clinics within their district</a:t>
            </a:r>
          </a:p>
          <a:p>
            <a:pPr marL="806450" lvl="1" indent="-357188">
              <a:lnSpc>
                <a:spcPct val="150000"/>
              </a:lnSpc>
              <a:buFont typeface="Arial" pitchFamily="34" charset="0"/>
              <a:buChar char="•"/>
            </a:pPr>
            <a:r>
              <a:rPr lang="en-US" sz="3400" dirty="0" smtClean="0"/>
              <a:t>Accommodation – in cases where different accommodation will be used put clinics in brackets next to each accommodation</a:t>
            </a:r>
            <a:endParaRPr lang="en-US" sz="3200" dirty="0" smtClean="0"/>
          </a:p>
          <a:p>
            <a:pPr marL="806450" lvl="1" indent="-357188"/>
            <a:endParaRPr lang="en-US" sz="3400" dirty="0" smtClean="0"/>
          </a:p>
          <a:p>
            <a:pPr marL="806450" lvl="1" indent="-357188"/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3. Form with list of clinics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2065"/>
            <a:ext cx="9180512" cy="3121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907704" y="4869160"/>
            <a:ext cx="62646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Add a column to the right and add the date next to each clinic it will be </a:t>
            </a:r>
            <a:r>
              <a:rPr lang="en-US" b="1" dirty="0" smtClean="0"/>
              <a:t>visited. Copy  and paste at bottom of form</a:t>
            </a:r>
            <a:endParaRPr lang="en-US" b="1" dirty="0"/>
          </a:p>
        </p:txBody>
      </p:sp>
      <p:cxnSp>
        <p:nvCxnSpPr>
          <p:cNvPr id="7" name="Straight Arrow Connector 6"/>
          <p:cNvCxnSpPr>
            <a:stCxn id="5" idx="0"/>
          </p:cNvCxnSpPr>
          <p:nvPr/>
        </p:nvCxnSpPr>
        <p:spPr>
          <a:xfrm flipV="1">
            <a:off x="5040052" y="4005064"/>
            <a:ext cx="3204356" cy="86409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4. Host and visiting districts  plan route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844824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Host and visiting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meet and plan route</a:t>
            </a:r>
          </a:p>
          <a:p>
            <a:pPr marL="449263" indent="-449263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When done meet with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Ronel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Chandran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5. Submit forms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412776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Complete forms electronically or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submit to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Nomasonto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that will capture data electronically. </a:t>
            </a:r>
          </a:p>
          <a:p>
            <a:pPr marL="449263" indent="-449263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Verify that data was captured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correctly</a:t>
            </a:r>
          </a:p>
          <a:p>
            <a:pPr marL="449263" indent="-449263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SteinR@health.gov.za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142852"/>
            <a:ext cx="735808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Points to remember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1628800"/>
            <a:ext cx="80648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Travel on Sunday to start with review on Monday to Friday.</a:t>
            </a:r>
          </a:p>
          <a:p>
            <a:pPr marL="449263" indent="-449263"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Travel back on Saturday.</a:t>
            </a:r>
          </a:p>
          <a:p>
            <a:pPr marL="449263" indent="-449263"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Districts that travel far can decide whether they want to stay over for the week-end if they need more than a week to 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complete SD.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2032</TotalTime>
  <Words>263</Words>
  <Application>Microsoft Office PowerPoint</Application>
  <PresentationFormat>On-screen Show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Custom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Steinhobel</cp:lastModifiedBy>
  <cp:revision>208</cp:revision>
  <dcterms:created xsi:type="dcterms:W3CDTF">2013-10-17T06:13:57Z</dcterms:created>
  <dcterms:modified xsi:type="dcterms:W3CDTF">2015-12-08T08:29:00Z</dcterms:modified>
</cp:coreProperties>
</file>