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16"/>
  </p:notesMasterIdLst>
  <p:handoutMasterIdLst>
    <p:handoutMasterId r:id="rId17"/>
  </p:handoutMasterIdLst>
  <p:sldIdLst>
    <p:sldId id="256" r:id="rId3"/>
    <p:sldId id="257" r:id="rId4"/>
    <p:sldId id="264" r:id="rId5"/>
    <p:sldId id="258" r:id="rId6"/>
    <p:sldId id="261" r:id="rId7"/>
    <p:sldId id="260" r:id="rId8"/>
    <p:sldId id="259" r:id="rId9"/>
    <p:sldId id="266" r:id="rId10"/>
    <p:sldId id="265" r:id="rId11"/>
    <p:sldId id="263" r:id="rId12"/>
    <p:sldId id="262" r:id="rId13"/>
    <p:sldId id="268" r:id="rId14"/>
    <p:sldId id="267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F6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BAB0C1-E7A3-4035-8D44-143C1C361B7F}" type="doc">
      <dgm:prSet loTypeId="urn:microsoft.com/office/officeart/2005/8/layout/radial5" loCatId="cycle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ZA"/>
        </a:p>
      </dgm:t>
    </dgm:pt>
    <dgm:pt modelId="{CAE1B4E0-4872-4697-9AFD-5DD0C57922D2}">
      <dgm:prSet phldrT="[Text]"/>
      <dgm:spPr/>
      <dgm:t>
        <a:bodyPr/>
        <a:lstStyle/>
        <a:p>
          <a:r>
            <a:rPr lang="en-ZA" dirty="0" smtClean="0"/>
            <a:t>Ideal Clinics</a:t>
          </a:r>
          <a:endParaRPr lang="en-ZA" dirty="0"/>
        </a:p>
      </dgm:t>
    </dgm:pt>
    <dgm:pt modelId="{78ED3FA9-E836-46D7-8425-6D4DB526177F}" type="parTrans" cxnId="{8162A604-2673-4D21-BD18-118A76FBCBA7}">
      <dgm:prSet/>
      <dgm:spPr/>
      <dgm:t>
        <a:bodyPr/>
        <a:lstStyle/>
        <a:p>
          <a:endParaRPr lang="en-ZA"/>
        </a:p>
      </dgm:t>
    </dgm:pt>
    <dgm:pt modelId="{2DE4D091-30B8-42C1-9649-7A1287F63AA0}" type="sibTrans" cxnId="{8162A604-2673-4D21-BD18-118A76FBCBA7}">
      <dgm:prSet/>
      <dgm:spPr/>
      <dgm:t>
        <a:bodyPr/>
        <a:lstStyle/>
        <a:p>
          <a:endParaRPr lang="en-ZA"/>
        </a:p>
      </dgm:t>
    </dgm:pt>
    <dgm:pt modelId="{089C9BBF-4305-430C-B0EF-2CCC1F99FD19}">
      <dgm:prSet phldrT="[Text]" custT="1"/>
      <dgm:spPr>
        <a:solidFill>
          <a:srgbClr val="92D050"/>
        </a:solidFill>
      </dgm:spPr>
      <dgm:t>
        <a:bodyPr/>
        <a:lstStyle/>
        <a:p>
          <a:r>
            <a:rPr lang="en-ZA" sz="1200" dirty="0" smtClean="0"/>
            <a:t>Upgrades &amp; Refurbishments</a:t>
          </a:r>
          <a:endParaRPr lang="en-ZA" sz="1200" dirty="0"/>
        </a:p>
      </dgm:t>
    </dgm:pt>
    <dgm:pt modelId="{984997ED-B47F-4E27-B4F2-63211DAE6F3C}" type="parTrans" cxnId="{7EFEF102-6939-4DC6-BA0F-629897B047C2}">
      <dgm:prSet/>
      <dgm:spPr/>
      <dgm:t>
        <a:bodyPr/>
        <a:lstStyle/>
        <a:p>
          <a:endParaRPr lang="en-ZA"/>
        </a:p>
      </dgm:t>
    </dgm:pt>
    <dgm:pt modelId="{CD552ADF-6843-416C-80F2-A5E73FBE02B2}" type="sibTrans" cxnId="{7EFEF102-6939-4DC6-BA0F-629897B047C2}">
      <dgm:prSet/>
      <dgm:spPr/>
      <dgm:t>
        <a:bodyPr/>
        <a:lstStyle/>
        <a:p>
          <a:endParaRPr lang="en-ZA"/>
        </a:p>
      </dgm:t>
    </dgm:pt>
    <dgm:pt modelId="{391277B3-9479-46C6-B180-640DDF8A901A}">
      <dgm:prSet phldrT="[Text]" custT="1"/>
      <dgm:spPr>
        <a:solidFill>
          <a:srgbClr val="FF0000"/>
        </a:solidFill>
      </dgm:spPr>
      <dgm:t>
        <a:bodyPr/>
        <a:lstStyle/>
        <a:p>
          <a:r>
            <a:rPr lang="en-ZA" sz="900" b="1" dirty="0" smtClean="0"/>
            <a:t>Provide Standby Generators</a:t>
          </a:r>
          <a:endParaRPr lang="en-ZA" sz="900" b="1" dirty="0"/>
        </a:p>
      </dgm:t>
    </dgm:pt>
    <dgm:pt modelId="{2B20E2D2-C90C-4DFE-8E88-61E559F0C333}" type="parTrans" cxnId="{A17388BA-D947-4F6F-B21B-BE5AE6E9DD6E}">
      <dgm:prSet/>
      <dgm:spPr/>
      <dgm:t>
        <a:bodyPr/>
        <a:lstStyle/>
        <a:p>
          <a:endParaRPr lang="en-ZA"/>
        </a:p>
      </dgm:t>
    </dgm:pt>
    <dgm:pt modelId="{6605E1F6-C030-4207-B3C1-8F487A8F09FA}" type="sibTrans" cxnId="{A17388BA-D947-4F6F-B21B-BE5AE6E9DD6E}">
      <dgm:prSet/>
      <dgm:spPr/>
      <dgm:t>
        <a:bodyPr/>
        <a:lstStyle/>
        <a:p>
          <a:endParaRPr lang="en-ZA"/>
        </a:p>
      </dgm:t>
    </dgm:pt>
    <dgm:pt modelId="{A3EB78F0-F5E1-4D53-A547-6470FC6D7E7E}">
      <dgm:prSet phldrT="[Text]"/>
      <dgm:spPr>
        <a:solidFill>
          <a:srgbClr val="0070C0"/>
        </a:solidFill>
      </dgm:spPr>
      <dgm:t>
        <a:bodyPr/>
        <a:lstStyle/>
        <a:p>
          <a:r>
            <a:rPr lang="en-ZA" dirty="0" smtClean="0"/>
            <a:t>Electrical refurbishment &amp; </a:t>
          </a:r>
          <a:r>
            <a:rPr lang="en-ZA" dirty="0" err="1" smtClean="0"/>
            <a:t>CoC’s</a:t>
          </a:r>
          <a:endParaRPr lang="en-ZA" dirty="0"/>
        </a:p>
      </dgm:t>
    </dgm:pt>
    <dgm:pt modelId="{9E6B86D9-6FB5-4B16-A431-0662CCBF68C8}" type="parTrans" cxnId="{ECFAB172-9790-4B61-992A-2340E5CDCF35}">
      <dgm:prSet/>
      <dgm:spPr/>
      <dgm:t>
        <a:bodyPr/>
        <a:lstStyle/>
        <a:p>
          <a:endParaRPr lang="en-ZA"/>
        </a:p>
      </dgm:t>
    </dgm:pt>
    <dgm:pt modelId="{8D5D418A-5F22-41CB-B74C-B0C01375EBC1}" type="sibTrans" cxnId="{ECFAB172-9790-4B61-992A-2340E5CDCF35}">
      <dgm:prSet/>
      <dgm:spPr/>
      <dgm:t>
        <a:bodyPr/>
        <a:lstStyle/>
        <a:p>
          <a:endParaRPr lang="en-ZA"/>
        </a:p>
      </dgm:t>
    </dgm:pt>
    <dgm:pt modelId="{6A9E29B2-88A6-4999-B8B7-1C147B096F5D}">
      <dgm:prSet phldrT="[Text]" custT="1"/>
      <dgm:spPr>
        <a:solidFill>
          <a:srgbClr val="FF0000"/>
        </a:solidFill>
      </dgm:spPr>
      <dgm:t>
        <a:bodyPr/>
        <a:lstStyle/>
        <a:p>
          <a:r>
            <a:rPr lang="en-ZA" sz="900" dirty="0" smtClean="0"/>
            <a:t>Drilling of Boreholes &amp; Provision of water storage tanks</a:t>
          </a:r>
          <a:endParaRPr lang="en-ZA" sz="900" dirty="0"/>
        </a:p>
      </dgm:t>
    </dgm:pt>
    <dgm:pt modelId="{07B2E856-D57A-43EA-819D-B42BED259EB0}" type="parTrans" cxnId="{CB73E333-D2F8-4ABC-B6BC-43A4AA33D911}">
      <dgm:prSet/>
      <dgm:spPr/>
      <dgm:t>
        <a:bodyPr/>
        <a:lstStyle/>
        <a:p>
          <a:endParaRPr lang="en-ZA"/>
        </a:p>
      </dgm:t>
    </dgm:pt>
    <dgm:pt modelId="{BA827461-A9E0-4632-8670-382C9DB17BDD}" type="sibTrans" cxnId="{CB73E333-D2F8-4ABC-B6BC-43A4AA33D911}">
      <dgm:prSet/>
      <dgm:spPr/>
      <dgm:t>
        <a:bodyPr/>
        <a:lstStyle/>
        <a:p>
          <a:endParaRPr lang="en-ZA"/>
        </a:p>
      </dgm:t>
    </dgm:pt>
    <dgm:pt modelId="{522C1257-83D6-45EC-81BA-81759A43B367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ZA" dirty="0" smtClean="0"/>
            <a:t>Servicing of fire-fighting equipment</a:t>
          </a:r>
          <a:endParaRPr lang="en-ZA" dirty="0"/>
        </a:p>
      </dgm:t>
    </dgm:pt>
    <dgm:pt modelId="{85B21440-262F-475D-BA31-F619489C5F53}" type="parTrans" cxnId="{57F6E925-4BA1-47E4-9CA5-5FC4AA683FA8}">
      <dgm:prSet/>
      <dgm:spPr/>
      <dgm:t>
        <a:bodyPr/>
        <a:lstStyle/>
        <a:p>
          <a:endParaRPr lang="en-ZA"/>
        </a:p>
      </dgm:t>
    </dgm:pt>
    <dgm:pt modelId="{FC79C388-B760-4DE4-AA6A-54F63615B844}" type="sibTrans" cxnId="{57F6E925-4BA1-47E4-9CA5-5FC4AA683FA8}">
      <dgm:prSet/>
      <dgm:spPr/>
      <dgm:t>
        <a:bodyPr/>
        <a:lstStyle/>
        <a:p>
          <a:endParaRPr lang="en-ZA"/>
        </a:p>
      </dgm:t>
    </dgm:pt>
    <dgm:pt modelId="{06EFB746-90E8-4B22-9817-261BF44412EE}">
      <dgm:prSet custT="1"/>
      <dgm:spPr>
        <a:solidFill>
          <a:srgbClr val="FF0000"/>
        </a:solidFill>
      </dgm:spPr>
      <dgm:t>
        <a:bodyPr/>
        <a:lstStyle/>
        <a:p>
          <a:r>
            <a:rPr lang="en-ZA" sz="900" b="1" dirty="0" smtClean="0"/>
            <a:t>Provide medical gas supplies</a:t>
          </a:r>
          <a:endParaRPr lang="en-ZA" sz="900" b="1" dirty="0"/>
        </a:p>
      </dgm:t>
    </dgm:pt>
    <dgm:pt modelId="{17485B37-DE1C-4270-8B0F-99BD11A05AEF}" type="parTrans" cxnId="{8F525198-2C37-4A0D-8501-3DCE0DC611AF}">
      <dgm:prSet/>
      <dgm:spPr/>
      <dgm:t>
        <a:bodyPr/>
        <a:lstStyle/>
        <a:p>
          <a:endParaRPr lang="en-ZA"/>
        </a:p>
      </dgm:t>
    </dgm:pt>
    <dgm:pt modelId="{2C6A9AEC-690A-436D-833E-531C53066BC1}" type="sibTrans" cxnId="{8F525198-2C37-4A0D-8501-3DCE0DC611AF}">
      <dgm:prSet/>
      <dgm:spPr/>
      <dgm:t>
        <a:bodyPr/>
        <a:lstStyle/>
        <a:p>
          <a:endParaRPr lang="en-ZA"/>
        </a:p>
      </dgm:t>
    </dgm:pt>
    <dgm:pt modelId="{35474399-BC16-4C55-96CC-55212BEA398C}">
      <dgm:prSet/>
      <dgm:spPr/>
      <dgm:t>
        <a:bodyPr/>
        <a:lstStyle/>
        <a:p>
          <a:r>
            <a:rPr lang="en-ZA" dirty="0" smtClean="0"/>
            <a:t>Construction of Guardhouse &amp; Fencing </a:t>
          </a:r>
          <a:endParaRPr lang="en-ZA" dirty="0"/>
        </a:p>
      </dgm:t>
    </dgm:pt>
    <dgm:pt modelId="{7D689626-0EAC-42D9-94FA-955E00C38FB2}" type="parTrans" cxnId="{BE897972-099A-4DA3-8F51-C23C27DCB23B}">
      <dgm:prSet/>
      <dgm:spPr/>
      <dgm:t>
        <a:bodyPr/>
        <a:lstStyle/>
        <a:p>
          <a:endParaRPr lang="en-ZA"/>
        </a:p>
      </dgm:t>
    </dgm:pt>
    <dgm:pt modelId="{74A53316-509B-479E-BF32-4F09CC6F93DB}" type="sibTrans" cxnId="{BE897972-099A-4DA3-8F51-C23C27DCB23B}">
      <dgm:prSet/>
      <dgm:spPr/>
      <dgm:t>
        <a:bodyPr/>
        <a:lstStyle/>
        <a:p>
          <a:endParaRPr lang="en-ZA"/>
        </a:p>
      </dgm:t>
    </dgm:pt>
    <dgm:pt modelId="{11E93BF6-A3A5-498A-A836-761F336931EE}">
      <dgm:prSet custT="1"/>
      <dgm:spPr>
        <a:solidFill>
          <a:srgbClr val="FF0000"/>
        </a:solidFill>
      </dgm:spPr>
      <dgm:t>
        <a:bodyPr/>
        <a:lstStyle/>
        <a:p>
          <a:r>
            <a:rPr lang="en-ZA" sz="900" dirty="0" smtClean="0"/>
            <a:t>Servicing of Medical Equipment </a:t>
          </a:r>
          <a:endParaRPr lang="en-ZA" sz="900" dirty="0"/>
        </a:p>
      </dgm:t>
    </dgm:pt>
    <dgm:pt modelId="{8F4F8E84-8ECF-4942-9C5E-A3EF39F75282}" type="parTrans" cxnId="{93137A24-C526-4F28-8CAB-C236334E8735}">
      <dgm:prSet/>
      <dgm:spPr/>
      <dgm:t>
        <a:bodyPr/>
        <a:lstStyle/>
        <a:p>
          <a:endParaRPr lang="en-ZA"/>
        </a:p>
      </dgm:t>
    </dgm:pt>
    <dgm:pt modelId="{AFA819C4-5071-4CDF-8F1C-06C437F7CC23}" type="sibTrans" cxnId="{93137A24-C526-4F28-8CAB-C236334E8735}">
      <dgm:prSet/>
      <dgm:spPr/>
      <dgm:t>
        <a:bodyPr/>
        <a:lstStyle/>
        <a:p>
          <a:endParaRPr lang="en-ZA"/>
        </a:p>
      </dgm:t>
    </dgm:pt>
    <dgm:pt modelId="{A6F93D56-9E47-44FA-8369-3CFAE1C3DB66}">
      <dgm:prSet custT="1"/>
      <dgm:spPr/>
      <dgm:t>
        <a:bodyPr/>
        <a:lstStyle/>
        <a:p>
          <a:r>
            <a:rPr lang="en-ZA" sz="900" dirty="0" smtClean="0"/>
            <a:t>Procurement &amp; servicing of  Laundry Services</a:t>
          </a:r>
          <a:endParaRPr lang="en-ZA" sz="900" dirty="0"/>
        </a:p>
      </dgm:t>
    </dgm:pt>
    <dgm:pt modelId="{B5F6DA3F-2008-4FAB-9885-B374D5A5FFE7}" type="parTrans" cxnId="{93B719B2-DD07-41D7-97D7-E5F555F19595}">
      <dgm:prSet/>
      <dgm:spPr/>
      <dgm:t>
        <a:bodyPr/>
        <a:lstStyle/>
        <a:p>
          <a:endParaRPr lang="en-ZA"/>
        </a:p>
      </dgm:t>
    </dgm:pt>
    <dgm:pt modelId="{E7286A9F-04DF-48E8-8D4F-5B3011FC818E}" type="sibTrans" cxnId="{93B719B2-DD07-41D7-97D7-E5F555F19595}">
      <dgm:prSet/>
      <dgm:spPr/>
      <dgm:t>
        <a:bodyPr/>
        <a:lstStyle/>
        <a:p>
          <a:endParaRPr lang="en-ZA"/>
        </a:p>
      </dgm:t>
    </dgm:pt>
    <dgm:pt modelId="{8362FFE8-FAB3-4258-A0D4-894132468E4B}">
      <dgm:prSet custT="1"/>
      <dgm:spPr>
        <a:solidFill>
          <a:schemeClr val="accent6"/>
        </a:solidFill>
      </dgm:spPr>
      <dgm:t>
        <a:bodyPr/>
        <a:lstStyle/>
        <a:p>
          <a:r>
            <a:rPr lang="en-ZA" sz="1000" dirty="0" smtClean="0"/>
            <a:t>Plumbing &amp; Solar </a:t>
          </a:r>
          <a:endParaRPr lang="en-ZA" sz="1000" dirty="0"/>
        </a:p>
      </dgm:t>
    </dgm:pt>
    <dgm:pt modelId="{C0639CAC-36C3-4D2C-8773-F5287253AB15}" type="parTrans" cxnId="{4B00F7C0-B8B9-4CDE-A71D-2A895E4FF743}">
      <dgm:prSet/>
      <dgm:spPr/>
      <dgm:t>
        <a:bodyPr/>
        <a:lstStyle/>
        <a:p>
          <a:endParaRPr lang="en-ZA"/>
        </a:p>
      </dgm:t>
    </dgm:pt>
    <dgm:pt modelId="{21DD2ECE-7BB3-4374-A885-D481A723CF7D}" type="sibTrans" cxnId="{4B00F7C0-B8B9-4CDE-A71D-2A895E4FF743}">
      <dgm:prSet/>
      <dgm:spPr/>
      <dgm:t>
        <a:bodyPr/>
        <a:lstStyle/>
        <a:p>
          <a:endParaRPr lang="en-ZA"/>
        </a:p>
      </dgm:t>
    </dgm:pt>
    <dgm:pt modelId="{146F440C-A03F-4484-BCFC-3689F8EB5E5A}" type="pres">
      <dgm:prSet presAssocID="{CCBAB0C1-E7A3-4035-8D44-143C1C361B7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ZA"/>
        </a:p>
      </dgm:t>
    </dgm:pt>
    <dgm:pt modelId="{B4ABB008-8541-4630-96F8-D63EA291D52E}" type="pres">
      <dgm:prSet presAssocID="{CAE1B4E0-4872-4697-9AFD-5DD0C57922D2}" presName="centerShape" presStyleLbl="node0" presStyleIdx="0" presStyleCnt="1"/>
      <dgm:spPr/>
      <dgm:t>
        <a:bodyPr/>
        <a:lstStyle/>
        <a:p>
          <a:endParaRPr lang="en-ZA"/>
        </a:p>
      </dgm:t>
    </dgm:pt>
    <dgm:pt modelId="{7BF89EAD-1058-4991-84AD-57186A34F856}" type="pres">
      <dgm:prSet presAssocID="{984997ED-B47F-4E27-B4F2-63211DAE6F3C}" presName="parTrans" presStyleLbl="sibTrans2D1" presStyleIdx="0" presStyleCnt="10"/>
      <dgm:spPr/>
      <dgm:t>
        <a:bodyPr/>
        <a:lstStyle/>
        <a:p>
          <a:endParaRPr lang="en-ZA"/>
        </a:p>
      </dgm:t>
    </dgm:pt>
    <dgm:pt modelId="{66A65D1A-2DB9-4E28-9727-23772A572F7E}" type="pres">
      <dgm:prSet presAssocID="{984997ED-B47F-4E27-B4F2-63211DAE6F3C}" presName="connectorText" presStyleLbl="sibTrans2D1" presStyleIdx="0" presStyleCnt="10"/>
      <dgm:spPr/>
      <dgm:t>
        <a:bodyPr/>
        <a:lstStyle/>
        <a:p>
          <a:endParaRPr lang="en-ZA"/>
        </a:p>
      </dgm:t>
    </dgm:pt>
    <dgm:pt modelId="{2C8289A6-E034-4F3A-87F4-7EB646432E24}" type="pres">
      <dgm:prSet presAssocID="{089C9BBF-4305-430C-B0EF-2CCC1F99FD19}" presName="node" presStyleLbl="node1" presStyleIdx="0" presStyleCnt="10" custScaleX="114605" custScaleY="107066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8FF5BBF7-A67A-42AE-B124-307F353C0AF4}" type="pres">
      <dgm:prSet presAssocID="{2B20E2D2-C90C-4DFE-8E88-61E559F0C333}" presName="parTrans" presStyleLbl="sibTrans2D1" presStyleIdx="1" presStyleCnt="10"/>
      <dgm:spPr/>
      <dgm:t>
        <a:bodyPr/>
        <a:lstStyle/>
        <a:p>
          <a:endParaRPr lang="en-ZA"/>
        </a:p>
      </dgm:t>
    </dgm:pt>
    <dgm:pt modelId="{D4C3C0F0-0393-4998-9AF8-8615D6C7A83C}" type="pres">
      <dgm:prSet presAssocID="{2B20E2D2-C90C-4DFE-8E88-61E559F0C333}" presName="connectorText" presStyleLbl="sibTrans2D1" presStyleIdx="1" presStyleCnt="10"/>
      <dgm:spPr/>
      <dgm:t>
        <a:bodyPr/>
        <a:lstStyle/>
        <a:p>
          <a:endParaRPr lang="en-ZA"/>
        </a:p>
      </dgm:t>
    </dgm:pt>
    <dgm:pt modelId="{33038E58-65DB-4DDF-9201-9A5B37FC9A9F}" type="pres">
      <dgm:prSet presAssocID="{391277B3-9479-46C6-B180-640DDF8A901A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A2AAB005-BD87-47BF-971F-3E0E5CB7247C}" type="pres">
      <dgm:prSet presAssocID="{9E6B86D9-6FB5-4B16-A431-0662CCBF68C8}" presName="parTrans" presStyleLbl="sibTrans2D1" presStyleIdx="2" presStyleCnt="10"/>
      <dgm:spPr/>
      <dgm:t>
        <a:bodyPr/>
        <a:lstStyle/>
        <a:p>
          <a:endParaRPr lang="en-ZA"/>
        </a:p>
      </dgm:t>
    </dgm:pt>
    <dgm:pt modelId="{53E98ED5-1383-4422-B40E-99B0DB2B6A5F}" type="pres">
      <dgm:prSet presAssocID="{9E6B86D9-6FB5-4B16-A431-0662CCBF68C8}" presName="connectorText" presStyleLbl="sibTrans2D1" presStyleIdx="2" presStyleCnt="10"/>
      <dgm:spPr/>
      <dgm:t>
        <a:bodyPr/>
        <a:lstStyle/>
        <a:p>
          <a:endParaRPr lang="en-ZA"/>
        </a:p>
      </dgm:t>
    </dgm:pt>
    <dgm:pt modelId="{8E0B9CC1-301E-473A-8672-48488CFEDF65}" type="pres">
      <dgm:prSet presAssocID="{A3EB78F0-F5E1-4D53-A547-6470FC6D7E7E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134BC64C-777D-4E24-848B-5274D7B7C5EB}" type="pres">
      <dgm:prSet presAssocID="{07B2E856-D57A-43EA-819D-B42BED259EB0}" presName="parTrans" presStyleLbl="sibTrans2D1" presStyleIdx="3" presStyleCnt="10"/>
      <dgm:spPr/>
      <dgm:t>
        <a:bodyPr/>
        <a:lstStyle/>
        <a:p>
          <a:endParaRPr lang="en-ZA"/>
        </a:p>
      </dgm:t>
    </dgm:pt>
    <dgm:pt modelId="{28CB9003-0944-40FF-8297-93E6DCF9DD2F}" type="pres">
      <dgm:prSet presAssocID="{07B2E856-D57A-43EA-819D-B42BED259EB0}" presName="connectorText" presStyleLbl="sibTrans2D1" presStyleIdx="3" presStyleCnt="10"/>
      <dgm:spPr/>
      <dgm:t>
        <a:bodyPr/>
        <a:lstStyle/>
        <a:p>
          <a:endParaRPr lang="en-ZA"/>
        </a:p>
      </dgm:t>
    </dgm:pt>
    <dgm:pt modelId="{418B6385-A414-4D06-8733-F0982353D190}" type="pres">
      <dgm:prSet presAssocID="{6A9E29B2-88A6-4999-B8B7-1C147B096F5D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60B54C7-7A04-441E-9B1F-A054CB55A0CD}" type="pres">
      <dgm:prSet presAssocID="{17485B37-DE1C-4270-8B0F-99BD11A05AEF}" presName="parTrans" presStyleLbl="sibTrans2D1" presStyleIdx="4" presStyleCnt="10"/>
      <dgm:spPr/>
      <dgm:t>
        <a:bodyPr/>
        <a:lstStyle/>
        <a:p>
          <a:endParaRPr lang="en-ZA"/>
        </a:p>
      </dgm:t>
    </dgm:pt>
    <dgm:pt modelId="{B9E338AD-25F9-41FB-9F12-16988ED961FC}" type="pres">
      <dgm:prSet presAssocID="{17485B37-DE1C-4270-8B0F-99BD11A05AEF}" presName="connectorText" presStyleLbl="sibTrans2D1" presStyleIdx="4" presStyleCnt="10"/>
      <dgm:spPr/>
      <dgm:t>
        <a:bodyPr/>
        <a:lstStyle/>
        <a:p>
          <a:endParaRPr lang="en-ZA"/>
        </a:p>
      </dgm:t>
    </dgm:pt>
    <dgm:pt modelId="{7FC95D56-22C0-4899-8A96-2F1C6623854C}" type="pres">
      <dgm:prSet presAssocID="{06EFB746-90E8-4B22-9817-261BF44412EE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F14979EC-F365-4EC9-8351-9A799E061772}" type="pres">
      <dgm:prSet presAssocID="{85B21440-262F-475D-BA31-F619489C5F53}" presName="parTrans" presStyleLbl="sibTrans2D1" presStyleIdx="5" presStyleCnt="10"/>
      <dgm:spPr/>
      <dgm:t>
        <a:bodyPr/>
        <a:lstStyle/>
        <a:p>
          <a:endParaRPr lang="en-ZA"/>
        </a:p>
      </dgm:t>
    </dgm:pt>
    <dgm:pt modelId="{660CE31F-5F69-4DAB-8355-97FEDED0C55B}" type="pres">
      <dgm:prSet presAssocID="{85B21440-262F-475D-BA31-F619489C5F53}" presName="connectorText" presStyleLbl="sibTrans2D1" presStyleIdx="5" presStyleCnt="10"/>
      <dgm:spPr/>
      <dgm:t>
        <a:bodyPr/>
        <a:lstStyle/>
        <a:p>
          <a:endParaRPr lang="en-ZA"/>
        </a:p>
      </dgm:t>
    </dgm:pt>
    <dgm:pt modelId="{9444670C-A2C0-43B1-8EE3-1159CB39E228}" type="pres">
      <dgm:prSet presAssocID="{522C1257-83D6-45EC-81BA-81759A43B367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FBA07C1A-AEDA-45A0-B4C4-186FE983C4D7}" type="pres">
      <dgm:prSet presAssocID="{7D689626-0EAC-42D9-94FA-955E00C38FB2}" presName="parTrans" presStyleLbl="sibTrans2D1" presStyleIdx="6" presStyleCnt="10"/>
      <dgm:spPr/>
      <dgm:t>
        <a:bodyPr/>
        <a:lstStyle/>
        <a:p>
          <a:endParaRPr lang="en-ZA"/>
        </a:p>
      </dgm:t>
    </dgm:pt>
    <dgm:pt modelId="{492D73F2-E9B3-4C0E-9C3E-7C61C82DB04F}" type="pres">
      <dgm:prSet presAssocID="{7D689626-0EAC-42D9-94FA-955E00C38FB2}" presName="connectorText" presStyleLbl="sibTrans2D1" presStyleIdx="6" presStyleCnt="10"/>
      <dgm:spPr/>
      <dgm:t>
        <a:bodyPr/>
        <a:lstStyle/>
        <a:p>
          <a:endParaRPr lang="en-ZA"/>
        </a:p>
      </dgm:t>
    </dgm:pt>
    <dgm:pt modelId="{65CACFEF-61F5-424B-AC7F-C0C83BA95A8E}" type="pres">
      <dgm:prSet presAssocID="{35474399-BC16-4C55-96CC-55212BEA398C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D8FD2313-AE5B-49BB-B24B-6B0848BDA986}" type="pres">
      <dgm:prSet presAssocID="{8F4F8E84-8ECF-4942-9C5E-A3EF39F75282}" presName="parTrans" presStyleLbl="sibTrans2D1" presStyleIdx="7" presStyleCnt="10"/>
      <dgm:spPr/>
      <dgm:t>
        <a:bodyPr/>
        <a:lstStyle/>
        <a:p>
          <a:endParaRPr lang="en-ZA"/>
        </a:p>
      </dgm:t>
    </dgm:pt>
    <dgm:pt modelId="{BD687F63-2B0C-4329-A04A-DA4C3A4B2FC8}" type="pres">
      <dgm:prSet presAssocID="{8F4F8E84-8ECF-4942-9C5E-A3EF39F75282}" presName="connectorText" presStyleLbl="sibTrans2D1" presStyleIdx="7" presStyleCnt="10"/>
      <dgm:spPr/>
      <dgm:t>
        <a:bodyPr/>
        <a:lstStyle/>
        <a:p>
          <a:endParaRPr lang="en-ZA"/>
        </a:p>
      </dgm:t>
    </dgm:pt>
    <dgm:pt modelId="{246E38C9-6DD7-4598-9046-6EF8E5475FA4}" type="pres">
      <dgm:prSet presAssocID="{11E93BF6-A3A5-498A-A836-761F336931EE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00151FC5-1FA6-4C92-BE5F-AFC97C47091F}" type="pres">
      <dgm:prSet presAssocID="{B5F6DA3F-2008-4FAB-9885-B374D5A5FFE7}" presName="parTrans" presStyleLbl="sibTrans2D1" presStyleIdx="8" presStyleCnt="10"/>
      <dgm:spPr/>
      <dgm:t>
        <a:bodyPr/>
        <a:lstStyle/>
        <a:p>
          <a:endParaRPr lang="en-ZA"/>
        </a:p>
      </dgm:t>
    </dgm:pt>
    <dgm:pt modelId="{F9FC2F5E-3780-4235-B9AA-875295F93F6E}" type="pres">
      <dgm:prSet presAssocID="{B5F6DA3F-2008-4FAB-9885-B374D5A5FFE7}" presName="connectorText" presStyleLbl="sibTrans2D1" presStyleIdx="8" presStyleCnt="10"/>
      <dgm:spPr/>
      <dgm:t>
        <a:bodyPr/>
        <a:lstStyle/>
        <a:p>
          <a:endParaRPr lang="en-ZA"/>
        </a:p>
      </dgm:t>
    </dgm:pt>
    <dgm:pt modelId="{600FEE7F-C5A7-4BEB-83B4-63E7AC486D6A}" type="pres">
      <dgm:prSet presAssocID="{A6F93D56-9E47-44FA-8369-3CFAE1C3DB66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6D85D0E-3828-4267-A9D4-65BD3405CEDD}" type="pres">
      <dgm:prSet presAssocID="{C0639CAC-36C3-4D2C-8773-F5287253AB15}" presName="parTrans" presStyleLbl="sibTrans2D1" presStyleIdx="9" presStyleCnt="10"/>
      <dgm:spPr/>
    </dgm:pt>
    <dgm:pt modelId="{7FB87F90-C28A-47C3-981C-F9CE4C8513B2}" type="pres">
      <dgm:prSet presAssocID="{C0639CAC-36C3-4D2C-8773-F5287253AB15}" presName="connectorText" presStyleLbl="sibTrans2D1" presStyleIdx="9" presStyleCnt="10"/>
      <dgm:spPr/>
    </dgm:pt>
    <dgm:pt modelId="{F58CAFD8-830B-4B79-A957-1C9398E9668F}" type="pres">
      <dgm:prSet presAssocID="{8362FFE8-FAB3-4258-A0D4-894132468E4B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0A9E42C0-A6E4-4726-A7DB-3D5C7360EC42}" type="presOf" srcId="{07B2E856-D57A-43EA-819D-B42BED259EB0}" destId="{134BC64C-777D-4E24-848B-5274D7B7C5EB}" srcOrd="0" destOrd="0" presId="urn:microsoft.com/office/officeart/2005/8/layout/radial5"/>
    <dgm:cxn modelId="{8FD6434A-290D-40BD-AD30-63E072FCCB21}" type="presOf" srcId="{B5F6DA3F-2008-4FAB-9885-B374D5A5FFE7}" destId="{00151FC5-1FA6-4C92-BE5F-AFC97C47091F}" srcOrd="0" destOrd="0" presId="urn:microsoft.com/office/officeart/2005/8/layout/radial5"/>
    <dgm:cxn modelId="{159B2C14-76B3-4804-BDC3-C3EE3B4408AB}" type="presOf" srcId="{6A9E29B2-88A6-4999-B8B7-1C147B096F5D}" destId="{418B6385-A414-4D06-8733-F0982353D190}" srcOrd="0" destOrd="0" presId="urn:microsoft.com/office/officeart/2005/8/layout/radial5"/>
    <dgm:cxn modelId="{CB73E333-D2F8-4ABC-B6BC-43A4AA33D911}" srcId="{CAE1B4E0-4872-4697-9AFD-5DD0C57922D2}" destId="{6A9E29B2-88A6-4999-B8B7-1C147B096F5D}" srcOrd="3" destOrd="0" parTransId="{07B2E856-D57A-43EA-819D-B42BED259EB0}" sibTransId="{BA827461-A9E0-4632-8670-382C9DB17BDD}"/>
    <dgm:cxn modelId="{892F1CCB-BCCE-4C7A-B8F5-F5A36E5609BC}" type="presOf" srcId="{17485B37-DE1C-4270-8B0F-99BD11A05AEF}" destId="{B9E338AD-25F9-41FB-9F12-16988ED961FC}" srcOrd="1" destOrd="0" presId="urn:microsoft.com/office/officeart/2005/8/layout/radial5"/>
    <dgm:cxn modelId="{5B22E3BB-C756-47D0-8E9B-A097ADAEE38F}" type="presOf" srcId="{11E93BF6-A3A5-498A-A836-761F336931EE}" destId="{246E38C9-6DD7-4598-9046-6EF8E5475FA4}" srcOrd="0" destOrd="0" presId="urn:microsoft.com/office/officeart/2005/8/layout/radial5"/>
    <dgm:cxn modelId="{57F6E925-4BA1-47E4-9CA5-5FC4AA683FA8}" srcId="{CAE1B4E0-4872-4697-9AFD-5DD0C57922D2}" destId="{522C1257-83D6-45EC-81BA-81759A43B367}" srcOrd="5" destOrd="0" parTransId="{85B21440-262F-475D-BA31-F619489C5F53}" sibTransId="{FC79C388-B760-4DE4-AA6A-54F63615B844}"/>
    <dgm:cxn modelId="{8F525198-2C37-4A0D-8501-3DCE0DC611AF}" srcId="{CAE1B4E0-4872-4697-9AFD-5DD0C57922D2}" destId="{06EFB746-90E8-4B22-9817-261BF44412EE}" srcOrd="4" destOrd="0" parTransId="{17485B37-DE1C-4270-8B0F-99BD11A05AEF}" sibTransId="{2C6A9AEC-690A-436D-833E-531C53066BC1}"/>
    <dgm:cxn modelId="{8FDA9EC3-450D-4FA4-8BE6-DF50BFA4C875}" type="presOf" srcId="{089C9BBF-4305-430C-B0EF-2CCC1F99FD19}" destId="{2C8289A6-E034-4F3A-87F4-7EB646432E24}" srcOrd="0" destOrd="0" presId="urn:microsoft.com/office/officeart/2005/8/layout/radial5"/>
    <dgm:cxn modelId="{179F52A2-385C-4236-821F-EE9A61962043}" type="presOf" srcId="{2B20E2D2-C90C-4DFE-8E88-61E559F0C333}" destId="{D4C3C0F0-0393-4998-9AF8-8615D6C7A83C}" srcOrd="1" destOrd="0" presId="urn:microsoft.com/office/officeart/2005/8/layout/radial5"/>
    <dgm:cxn modelId="{A63D102A-2DAE-4EF8-BB00-210FA54F3693}" type="presOf" srcId="{522C1257-83D6-45EC-81BA-81759A43B367}" destId="{9444670C-A2C0-43B1-8EE3-1159CB39E228}" srcOrd="0" destOrd="0" presId="urn:microsoft.com/office/officeart/2005/8/layout/radial5"/>
    <dgm:cxn modelId="{7EFEF102-6939-4DC6-BA0F-629897B047C2}" srcId="{CAE1B4E0-4872-4697-9AFD-5DD0C57922D2}" destId="{089C9BBF-4305-430C-B0EF-2CCC1F99FD19}" srcOrd="0" destOrd="0" parTransId="{984997ED-B47F-4E27-B4F2-63211DAE6F3C}" sibTransId="{CD552ADF-6843-416C-80F2-A5E73FBE02B2}"/>
    <dgm:cxn modelId="{8F695203-A0E1-472F-9709-F454BF6034B2}" type="presOf" srcId="{C0639CAC-36C3-4D2C-8773-F5287253AB15}" destId="{26D85D0E-3828-4267-A9D4-65BD3405CEDD}" srcOrd="0" destOrd="0" presId="urn:microsoft.com/office/officeart/2005/8/layout/radial5"/>
    <dgm:cxn modelId="{E8B19D86-EAB2-49C8-AE89-E5AFB0109596}" type="presOf" srcId="{A6F93D56-9E47-44FA-8369-3CFAE1C3DB66}" destId="{600FEE7F-C5A7-4BEB-83B4-63E7AC486D6A}" srcOrd="0" destOrd="0" presId="urn:microsoft.com/office/officeart/2005/8/layout/radial5"/>
    <dgm:cxn modelId="{5DD223F2-BC51-4C39-8FBC-5DE096C5F3FC}" type="presOf" srcId="{391277B3-9479-46C6-B180-640DDF8A901A}" destId="{33038E58-65DB-4DDF-9201-9A5B37FC9A9F}" srcOrd="0" destOrd="0" presId="urn:microsoft.com/office/officeart/2005/8/layout/radial5"/>
    <dgm:cxn modelId="{D3528961-CEED-4913-9143-501157E7EB86}" type="presOf" srcId="{CCBAB0C1-E7A3-4035-8D44-143C1C361B7F}" destId="{146F440C-A03F-4484-BCFC-3689F8EB5E5A}" srcOrd="0" destOrd="0" presId="urn:microsoft.com/office/officeart/2005/8/layout/radial5"/>
    <dgm:cxn modelId="{01538F94-CE11-4429-93F6-2336C60A199E}" type="presOf" srcId="{7D689626-0EAC-42D9-94FA-955E00C38FB2}" destId="{492D73F2-E9B3-4C0E-9C3E-7C61C82DB04F}" srcOrd="1" destOrd="0" presId="urn:microsoft.com/office/officeart/2005/8/layout/radial5"/>
    <dgm:cxn modelId="{388B50A2-478A-425B-9A2C-59FCEE5487B4}" type="presOf" srcId="{9E6B86D9-6FB5-4B16-A431-0662CCBF68C8}" destId="{A2AAB005-BD87-47BF-971F-3E0E5CB7247C}" srcOrd="0" destOrd="0" presId="urn:microsoft.com/office/officeart/2005/8/layout/radial5"/>
    <dgm:cxn modelId="{254DE3EA-5EA2-4F40-BD7D-416AC8007A4A}" type="presOf" srcId="{8362FFE8-FAB3-4258-A0D4-894132468E4B}" destId="{F58CAFD8-830B-4B79-A957-1C9398E9668F}" srcOrd="0" destOrd="0" presId="urn:microsoft.com/office/officeart/2005/8/layout/radial5"/>
    <dgm:cxn modelId="{049726D0-1C9E-4BE3-952E-4914D8382C38}" type="presOf" srcId="{A3EB78F0-F5E1-4D53-A547-6470FC6D7E7E}" destId="{8E0B9CC1-301E-473A-8672-48488CFEDF65}" srcOrd="0" destOrd="0" presId="urn:microsoft.com/office/officeart/2005/8/layout/radial5"/>
    <dgm:cxn modelId="{76EFE19B-49D0-4DB0-A1B2-D535A3674BEA}" type="presOf" srcId="{07B2E856-D57A-43EA-819D-B42BED259EB0}" destId="{28CB9003-0944-40FF-8297-93E6DCF9DD2F}" srcOrd="1" destOrd="0" presId="urn:microsoft.com/office/officeart/2005/8/layout/radial5"/>
    <dgm:cxn modelId="{3A2FAE37-E25E-4760-8181-F4C9F0DF771D}" type="presOf" srcId="{984997ED-B47F-4E27-B4F2-63211DAE6F3C}" destId="{7BF89EAD-1058-4991-84AD-57186A34F856}" srcOrd="0" destOrd="0" presId="urn:microsoft.com/office/officeart/2005/8/layout/radial5"/>
    <dgm:cxn modelId="{1F7A6015-D805-4B6A-85B6-771FBD533B20}" type="presOf" srcId="{35474399-BC16-4C55-96CC-55212BEA398C}" destId="{65CACFEF-61F5-424B-AC7F-C0C83BA95A8E}" srcOrd="0" destOrd="0" presId="urn:microsoft.com/office/officeart/2005/8/layout/radial5"/>
    <dgm:cxn modelId="{BE897972-099A-4DA3-8F51-C23C27DCB23B}" srcId="{CAE1B4E0-4872-4697-9AFD-5DD0C57922D2}" destId="{35474399-BC16-4C55-96CC-55212BEA398C}" srcOrd="6" destOrd="0" parTransId="{7D689626-0EAC-42D9-94FA-955E00C38FB2}" sibTransId="{74A53316-509B-479E-BF32-4F09CC6F93DB}"/>
    <dgm:cxn modelId="{ECFAB172-9790-4B61-992A-2340E5CDCF35}" srcId="{CAE1B4E0-4872-4697-9AFD-5DD0C57922D2}" destId="{A3EB78F0-F5E1-4D53-A547-6470FC6D7E7E}" srcOrd="2" destOrd="0" parTransId="{9E6B86D9-6FB5-4B16-A431-0662CCBF68C8}" sibTransId="{8D5D418A-5F22-41CB-B74C-B0C01375EBC1}"/>
    <dgm:cxn modelId="{9B4C9C33-481C-439B-AC55-07568F467E59}" type="presOf" srcId="{984997ED-B47F-4E27-B4F2-63211DAE6F3C}" destId="{66A65D1A-2DB9-4E28-9727-23772A572F7E}" srcOrd="1" destOrd="0" presId="urn:microsoft.com/office/officeart/2005/8/layout/radial5"/>
    <dgm:cxn modelId="{84CDED0C-BDC6-430E-AC2F-9E407661100D}" type="presOf" srcId="{8F4F8E84-8ECF-4942-9C5E-A3EF39F75282}" destId="{D8FD2313-AE5B-49BB-B24B-6B0848BDA986}" srcOrd="0" destOrd="0" presId="urn:microsoft.com/office/officeart/2005/8/layout/radial5"/>
    <dgm:cxn modelId="{60B1296C-6E33-492A-815E-A9D0413ACD8B}" type="presOf" srcId="{8F4F8E84-8ECF-4942-9C5E-A3EF39F75282}" destId="{BD687F63-2B0C-4329-A04A-DA4C3A4B2FC8}" srcOrd="1" destOrd="0" presId="urn:microsoft.com/office/officeart/2005/8/layout/radial5"/>
    <dgm:cxn modelId="{4B00F7C0-B8B9-4CDE-A71D-2A895E4FF743}" srcId="{CAE1B4E0-4872-4697-9AFD-5DD0C57922D2}" destId="{8362FFE8-FAB3-4258-A0D4-894132468E4B}" srcOrd="9" destOrd="0" parTransId="{C0639CAC-36C3-4D2C-8773-F5287253AB15}" sibTransId="{21DD2ECE-7BB3-4374-A885-D481A723CF7D}"/>
    <dgm:cxn modelId="{93B719B2-DD07-41D7-97D7-E5F555F19595}" srcId="{CAE1B4E0-4872-4697-9AFD-5DD0C57922D2}" destId="{A6F93D56-9E47-44FA-8369-3CFAE1C3DB66}" srcOrd="8" destOrd="0" parTransId="{B5F6DA3F-2008-4FAB-9885-B374D5A5FFE7}" sibTransId="{E7286A9F-04DF-48E8-8D4F-5B3011FC818E}"/>
    <dgm:cxn modelId="{8162A604-2673-4D21-BD18-118A76FBCBA7}" srcId="{CCBAB0C1-E7A3-4035-8D44-143C1C361B7F}" destId="{CAE1B4E0-4872-4697-9AFD-5DD0C57922D2}" srcOrd="0" destOrd="0" parTransId="{78ED3FA9-E836-46D7-8425-6D4DB526177F}" sibTransId="{2DE4D091-30B8-42C1-9649-7A1287F63AA0}"/>
    <dgm:cxn modelId="{E40BFBB0-624B-4E45-A0C6-C6DC9F85BE7C}" type="presOf" srcId="{2B20E2D2-C90C-4DFE-8E88-61E559F0C333}" destId="{8FF5BBF7-A67A-42AE-B124-307F353C0AF4}" srcOrd="0" destOrd="0" presId="urn:microsoft.com/office/officeart/2005/8/layout/radial5"/>
    <dgm:cxn modelId="{627603F3-834D-44C4-A427-72C6225FB9BA}" type="presOf" srcId="{CAE1B4E0-4872-4697-9AFD-5DD0C57922D2}" destId="{B4ABB008-8541-4630-96F8-D63EA291D52E}" srcOrd="0" destOrd="0" presId="urn:microsoft.com/office/officeart/2005/8/layout/radial5"/>
    <dgm:cxn modelId="{A17388BA-D947-4F6F-B21B-BE5AE6E9DD6E}" srcId="{CAE1B4E0-4872-4697-9AFD-5DD0C57922D2}" destId="{391277B3-9479-46C6-B180-640DDF8A901A}" srcOrd="1" destOrd="0" parTransId="{2B20E2D2-C90C-4DFE-8E88-61E559F0C333}" sibTransId="{6605E1F6-C030-4207-B3C1-8F487A8F09FA}"/>
    <dgm:cxn modelId="{8C76148F-1D14-4788-8DFE-A7D331A90D30}" type="presOf" srcId="{C0639CAC-36C3-4D2C-8773-F5287253AB15}" destId="{7FB87F90-C28A-47C3-981C-F9CE4C8513B2}" srcOrd="1" destOrd="0" presId="urn:microsoft.com/office/officeart/2005/8/layout/radial5"/>
    <dgm:cxn modelId="{D4A43C58-FDB2-4C9E-8DA0-AE8E0A32B4B7}" type="presOf" srcId="{85B21440-262F-475D-BA31-F619489C5F53}" destId="{F14979EC-F365-4EC9-8351-9A799E061772}" srcOrd="0" destOrd="0" presId="urn:microsoft.com/office/officeart/2005/8/layout/radial5"/>
    <dgm:cxn modelId="{446F2EC3-7166-4BB5-BAB8-F5B1E919DC2C}" type="presOf" srcId="{7D689626-0EAC-42D9-94FA-955E00C38FB2}" destId="{FBA07C1A-AEDA-45A0-B4C4-186FE983C4D7}" srcOrd="0" destOrd="0" presId="urn:microsoft.com/office/officeart/2005/8/layout/radial5"/>
    <dgm:cxn modelId="{4B99B163-F23D-4089-AD7B-EBD1368188EB}" type="presOf" srcId="{17485B37-DE1C-4270-8B0F-99BD11A05AEF}" destId="{660B54C7-7A04-441E-9B1F-A054CB55A0CD}" srcOrd="0" destOrd="0" presId="urn:microsoft.com/office/officeart/2005/8/layout/radial5"/>
    <dgm:cxn modelId="{196A15B0-27DF-4FB1-9D0D-A6EE4CDD6114}" type="presOf" srcId="{B5F6DA3F-2008-4FAB-9885-B374D5A5FFE7}" destId="{F9FC2F5E-3780-4235-B9AA-875295F93F6E}" srcOrd="1" destOrd="0" presId="urn:microsoft.com/office/officeart/2005/8/layout/radial5"/>
    <dgm:cxn modelId="{E163EEEF-8C8A-47FF-B878-1806674BA8C7}" type="presOf" srcId="{9E6B86D9-6FB5-4B16-A431-0662CCBF68C8}" destId="{53E98ED5-1383-4422-B40E-99B0DB2B6A5F}" srcOrd="1" destOrd="0" presId="urn:microsoft.com/office/officeart/2005/8/layout/radial5"/>
    <dgm:cxn modelId="{51461327-C1F8-4026-8955-02031C2C6207}" type="presOf" srcId="{85B21440-262F-475D-BA31-F619489C5F53}" destId="{660CE31F-5F69-4DAB-8355-97FEDED0C55B}" srcOrd="1" destOrd="0" presId="urn:microsoft.com/office/officeart/2005/8/layout/radial5"/>
    <dgm:cxn modelId="{057D4596-1A1F-4703-842E-22453D55A2A8}" type="presOf" srcId="{06EFB746-90E8-4B22-9817-261BF44412EE}" destId="{7FC95D56-22C0-4899-8A96-2F1C6623854C}" srcOrd="0" destOrd="0" presId="urn:microsoft.com/office/officeart/2005/8/layout/radial5"/>
    <dgm:cxn modelId="{93137A24-C526-4F28-8CAB-C236334E8735}" srcId="{CAE1B4E0-4872-4697-9AFD-5DD0C57922D2}" destId="{11E93BF6-A3A5-498A-A836-761F336931EE}" srcOrd="7" destOrd="0" parTransId="{8F4F8E84-8ECF-4942-9C5E-A3EF39F75282}" sibTransId="{AFA819C4-5071-4CDF-8F1C-06C437F7CC23}"/>
    <dgm:cxn modelId="{0ED6AEDA-E13A-4A16-A7AF-E0E76D4B0C20}" type="presParOf" srcId="{146F440C-A03F-4484-BCFC-3689F8EB5E5A}" destId="{B4ABB008-8541-4630-96F8-D63EA291D52E}" srcOrd="0" destOrd="0" presId="urn:microsoft.com/office/officeart/2005/8/layout/radial5"/>
    <dgm:cxn modelId="{F1F2F0C0-6141-48F5-8E13-D32579DFE554}" type="presParOf" srcId="{146F440C-A03F-4484-BCFC-3689F8EB5E5A}" destId="{7BF89EAD-1058-4991-84AD-57186A34F856}" srcOrd="1" destOrd="0" presId="urn:microsoft.com/office/officeart/2005/8/layout/radial5"/>
    <dgm:cxn modelId="{34AA3D00-8679-49E1-9096-4E654B0B66C8}" type="presParOf" srcId="{7BF89EAD-1058-4991-84AD-57186A34F856}" destId="{66A65D1A-2DB9-4E28-9727-23772A572F7E}" srcOrd="0" destOrd="0" presId="urn:microsoft.com/office/officeart/2005/8/layout/radial5"/>
    <dgm:cxn modelId="{225B2207-661C-465A-851A-AB237B4FD14F}" type="presParOf" srcId="{146F440C-A03F-4484-BCFC-3689F8EB5E5A}" destId="{2C8289A6-E034-4F3A-87F4-7EB646432E24}" srcOrd="2" destOrd="0" presId="urn:microsoft.com/office/officeart/2005/8/layout/radial5"/>
    <dgm:cxn modelId="{F9765E3D-905F-44CF-9C6B-110A43123449}" type="presParOf" srcId="{146F440C-A03F-4484-BCFC-3689F8EB5E5A}" destId="{8FF5BBF7-A67A-42AE-B124-307F353C0AF4}" srcOrd="3" destOrd="0" presId="urn:microsoft.com/office/officeart/2005/8/layout/radial5"/>
    <dgm:cxn modelId="{F3B5C4B7-50A6-4F1A-8EF0-FF12B1778E8A}" type="presParOf" srcId="{8FF5BBF7-A67A-42AE-B124-307F353C0AF4}" destId="{D4C3C0F0-0393-4998-9AF8-8615D6C7A83C}" srcOrd="0" destOrd="0" presId="urn:microsoft.com/office/officeart/2005/8/layout/radial5"/>
    <dgm:cxn modelId="{49A82488-7199-4D53-9641-965D37ECF19F}" type="presParOf" srcId="{146F440C-A03F-4484-BCFC-3689F8EB5E5A}" destId="{33038E58-65DB-4DDF-9201-9A5B37FC9A9F}" srcOrd="4" destOrd="0" presId="urn:microsoft.com/office/officeart/2005/8/layout/radial5"/>
    <dgm:cxn modelId="{744F7E2B-4C87-4037-A239-70B26E2082D8}" type="presParOf" srcId="{146F440C-A03F-4484-BCFC-3689F8EB5E5A}" destId="{A2AAB005-BD87-47BF-971F-3E0E5CB7247C}" srcOrd="5" destOrd="0" presId="urn:microsoft.com/office/officeart/2005/8/layout/radial5"/>
    <dgm:cxn modelId="{894E9F72-9271-4AA2-92AA-C8700F46E634}" type="presParOf" srcId="{A2AAB005-BD87-47BF-971F-3E0E5CB7247C}" destId="{53E98ED5-1383-4422-B40E-99B0DB2B6A5F}" srcOrd="0" destOrd="0" presId="urn:microsoft.com/office/officeart/2005/8/layout/radial5"/>
    <dgm:cxn modelId="{564100B2-0A55-4E27-AD6A-A89ED335F9EA}" type="presParOf" srcId="{146F440C-A03F-4484-BCFC-3689F8EB5E5A}" destId="{8E0B9CC1-301E-473A-8672-48488CFEDF65}" srcOrd="6" destOrd="0" presId="urn:microsoft.com/office/officeart/2005/8/layout/radial5"/>
    <dgm:cxn modelId="{6FA6EBB6-A61F-46BF-8392-3BA87F06206C}" type="presParOf" srcId="{146F440C-A03F-4484-BCFC-3689F8EB5E5A}" destId="{134BC64C-777D-4E24-848B-5274D7B7C5EB}" srcOrd="7" destOrd="0" presId="urn:microsoft.com/office/officeart/2005/8/layout/radial5"/>
    <dgm:cxn modelId="{FF2A3EC0-B82F-4C7B-BC94-E8810EBA491D}" type="presParOf" srcId="{134BC64C-777D-4E24-848B-5274D7B7C5EB}" destId="{28CB9003-0944-40FF-8297-93E6DCF9DD2F}" srcOrd="0" destOrd="0" presId="urn:microsoft.com/office/officeart/2005/8/layout/radial5"/>
    <dgm:cxn modelId="{1B867824-5C32-4A3C-84FF-DC8528BF11D5}" type="presParOf" srcId="{146F440C-A03F-4484-BCFC-3689F8EB5E5A}" destId="{418B6385-A414-4D06-8733-F0982353D190}" srcOrd="8" destOrd="0" presId="urn:microsoft.com/office/officeart/2005/8/layout/radial5"/>
    <dgm:cxn modelId="{7DF21858-5C18-45D3-B844-E4DFB7776B3D}" type="presParOf" srcId="{146F440C-A03F-4484-BCFC-3689F8EB5E5A}" destId="{660B54C7-7A04-441E-9B1F-A054CB55A0CD}" srcOrd="9" destOrd="0" presId="urn:microsoft.com/office/officeart/2005/8/layout/radial5"/>
    <dgm:cxn modelId="{090AB328-3412-457A-A473-862F9FB03B46}" type="presParOf" srcId="{660B54C7-7A04-441E-9B1F-A054CB55A0CD}" destId="{B9E338AD-25F9-41FB-9F12-16988ED961FC}" srcOrd="0" destOrd="0" presId="urn:microsoft.com/office/officeart/2005/8/layout/radial5"/>
    <dgm:cxn modelId="{8F56682A-C30D-4F34-AF36-FC473390A95D}" type="presParOf" srcId="{146F440C-A03F-4484-BCFC-3689F8EB5E5A}" destId="{7FC95D56-22C0-4899-8A96-2F1C6623854C}" srcOrd="10" destOrd="0" presId="urn:microsoft.com/office/officeart/2005/8/layout/radial5"/>
    <dgm:cxn modelId="{0F318707-C385-417D-AC4E-2D44EA95885F}" type="presParOf" srcId="{146F440C-A03F-4484-BCFC-3689F8EB5E5A}" destId="{F14979EC-F365-4EC9-8351-9A799E061772}" srcOrd="11" destOrd="0" presId="urn:microsoft.com/office/officeart/2005/8/layout/radial5"/>
    <dgm:cxn modelId="{51762A3D-0FEC-4CDE-9B5E-183E0590B9D8}" type="presParOf" srcId="{F14979EC-F365-4EC9-8351-9A799E061772}" destId="{660CE31F-5F69-4DAB-8355-97FEDED0C55B}" srcOrd="0" destOrd="0" presId="urn:microsoft.com/office/officeart/2005/8/layout/radial5"/>
    <dgm:cxn modelId="{C89C2E80-2B38-4E40-910F-0B995761F811}" type="presParOf" srcId="{146F440C-A03F-4484-BCFC-3689F8EB5E5A}" destId="{9444670C-A2C0-43B1-8EE3-1159CB39E228}" srcOrd="12" destOrd="0" presId="urn:microsoft.com/office/officeart/2005/8/layout/radial5"/>
    <dgm:cxn modelId="{52E5D178-2866-4DDB-A335-5A42E6AC0D45}" type="presParOf" srcId="{146F440C-A03F-4484-BCFC-3689F8EB5E5A}" destId="{FBA07C1A-AEDA-45A0-B4C4-186FE983C4D7}" srcOrd="13" destOrd="0" presId="urn:microsoft.com/office/officeart/2005/8/layout/radial5"/>
    <dgm:cxn modelId="{87A8075E-4236-46AA-9A06-F8501DCC3848}" type="presParOf" srcId="{FBA07C1A-AEDA-45A0-B4C4-186FE983C4D7}" destId="{492D73F2-E9B3-4C0E-9C3E-7C61C82DB04F}" srcOrd="0" destOrd="0" presId="urn:microsoft.com/office/officeart/2005/8/layout/radial5"/>
    <dgm:cxn modelId="{B6F25D24-021E-4714-BEF7-1AABC97F470C}" type="presParOf" srcId="{146F440C-A03F-4484-BCFC-3689F8EB5E5A}" destId="{65CACFEF-61F5-424B-AC7F-C0C83BA95A8E}" srcOrd="14" destOrd="0" presId="urn:microsoft.com/office/officeart/2005/8/layout/radial5"/>
    <dgm:cxn modelId="{F7802EE6-2AD7-4A48-B8B9-55C95AA29787}" type="presParOf" srcId="{146F440C-A03F-4484-BCFC-3689F8EB5E5A}" destId="{D8FD2313-AE5B-49BB-B24B-6B0848BDA986}" srcOrd="15" destOrd="0" presId="urn:microsoft.com/office/officeart/2005/8/layout/radial5"/>
    <dgm:cxn modelId="{C34E8908-56D7-4F6F-BBEB-13FBB5889BCB}" type="presParOf" srcId="{D8FD2313-AE5B-49BB-B24B-6B0848BDA986}" destId="{BD687F63-2B0C-4329-A04A-DA4C3A4B2FC8}" srcOrd="0" destOrd="0" presId="urn:microsoft.com/office/officeart/2005/8/layout/radial5"/>
    <dgm:cxn modelId="{1B870255-6D35-4F22-B796-582E7A47DC1A}" type="presParOf" srcId="{146F440C-A03F-4484-BCFC-3689F8EB5E5A}" destId="{246E38C9-6DD7-4598-9046-6EF8E5475FA4}" srcOrd="16" destOrd="0" presId="urn:microsoft.com/office/officeart/2005/8/layout/radial5"/>
    <dgm:cxn modelId="{D8134B85-D1EE-47C6-B0EF-583CF05804E3}" type="presParOf" srcId="{146F440C-A03F-4484-BCFC-3689F8EB5E5A}" destId="{00151FC5-1FA6-4C92-BE5F-AFC97C47091F}" srcOrd="17" destOrd="0" presId="urn:microsoft.com/office/officeart/2005/8/layout/radial5"/>
    <dgm:cxn modelId="{05181C80-2736-4801-AC25-701C288484FE}" type="presParOf" srcId="{00151FC5-1FA6-4C92-BE5F-AFC97C47091F}" destId="{F9FC2F5E-3780-4235-B9AA-875295F93F6E}" srcOrd="0" destOrd="0" presId="urn:microsoft.com/office/officeart/2005/8/layout/radial5"/>
    <dgm:cxn modelId="{70966B68-3E70-4376-8BF3-8B382CED2335}" type="presParOf" srcId="{146F440C-A03F-4484-BCFC-3689F8EB5E5A}" destId="{600FEE7F-C5A7-4BEB-83B4-63E7AC486D6A}" srcOrd="18" destOrd="0" presId="urn:microsoft.com/office/officeart/2005/8/layout/radial5"/>
    <dgm:cxn modelId="{B626D87B-78C9-4B11-AE33-D0A0654CE23C}" type="presParOf" srcId="{146F440C-A03F-4484-BCFC-3689F8EB5E5A}" destId="{26D85D0E-3828-4267-A9D4-65BD3405CEDD}" srcOrd="19" destOrd="0" presId="urn:microsoft.com/office/officeart/2005/8/layout/radial5"/>
    <dgm:cxn modelId="{4EA506A7-AE01-4561-BA83-AC647FF85AF3}" type="presParOf" srcId="{26D85D0E-3828-4267-A9D4-65BD3405CEDD}" destId="{7FB87F90-C28A-47C3-981C-F9CE4C8513B2}" srcOrd="0" destOrd="0" presId="urn:microsoft.com/office/officeart/2005/8/layout/radial5"/>
    <dgm:cxn modelId="{C0FCB2C4-685A-4CE9-9BE1-303F8D33D4D4}" type="presParOf" srcId="{146F440C-A03F-4484-BCFC-3689F8EB5E5A}" destId="{F58CAFD8-830B-4B79-A957-1C9398E9668F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26D9B8-9097-4F34-8085-B9873B1EFAE3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ZA"/>
        </a:p>
      </dgm:t>
    </dgm:pt>
    <dgm:pt modelId="{F22C6F97-BD1F-4DB4-9A36-27B719DB0203}">
      <dgm:prSet phldrT="[Text]"/>
      <dgm:spPr/>
      <dgm:t>
        <a:bodyPr/>
        <a:lstStyle/>
        <a:p>
          <a:r>
            <a:rPr lang="en-ZA" dirty="0" smtClean="0"/>
            <a:t>CMHs</a:t>
          </a:r>
          <a:endParaRPr lang="en-ZA" dirty="0"/>
        </a:p>
      </dgm:t>
    </dgm:pt>
    <dgm:pt modelId="{E7F2977C-9BBA-4B9B-B09C-A3A6484C1D57}" type="parTrans" cxnId="{30CB6E27-40BB-4DE5-A5E4-06C5D7FB91DC}">
      <dgm:prSet/>
      <dgm:spPr/>
      <dgm:t>
        <a:bodyPr/>
        <a:lstStyle/>
        <a:p>
          <a:endParaRPr lang="en-ZA"/>
        </a:p>
      </dgm:t>
    </dgm:pt>
    <dgm:pt modelId="{A157FA92-42BF-4FB5-97AA-08AE02ECD93B}" type="sibTrans" cxnId="{30CB6E27-40BB-4DE5-A5E4-06C5D7FB91DC}">
      <dgm:prSet/>
      <dgm:spPr/>
      <dgm:t>
        <a:bodyPr/>
        <a:lstStyle/>
        <a:p>
          <a:endParaRPr lang="en-ZA"/>
        </a:p>
      </dgm:t>
    </dgm:pt>
    <dgm:pt modelId="{42C2454D-1E9F-44A9-8D85-4D6F16B916BA}">
      <dgm:prSet phldrT="[Text]"/>
      <dgm:spPr/>
      <dgm:t>
        <a:bodyPr/>
        <a:lstStyle/>
        <a:p>
          <a:r>
            <a:rPr lang="en-ZA" dirty="0" smtClean="0"/>
            <a:t>Appoint Professional Service Providers for maintenance </a:t>
          </a:r>
          <a:endParaRPr lang="en-ZA" dirty="0"/>
        </a:p>
      </dgm:t>
    </dgm:pt>
    <dgm:pt modelId="{97D5EA58-DCA4-44AF-A009-6455EFD1F98F}" type="parTrans" cxnId="{B898C35B-F3A7-4DB8-9FF0-32619D2FEC30}">
      <dgm:prSet/>
      <dgm:spPr/>
      <dgm:t>
        <a:bodyPr/>
        <a:lstStyle/>
        <a:p>
          <a:endParaRPr lang="en-ZA"/>
        </a:p>
      </dgm:t>
    </dgm:pt>
    <dgm:pt modelId="{24847A57-D3EE-4B9F-96E8-FAD2EB965C52}" type="sibTrans" cxnId="{B898C35B-F3A7-4DB8-9FF0-32619D2FEC30}">
      <dgm:prSet/>
      <dgm:spPr/>
      <dgm:t>
        <a:bodyPr/>
        <a:lstStyle/>
        <a:p>
          <a:endParaRPr lang="en-ZA"/>
        </a:p>
      </dgm:t>
    </dgm:pt>
    <dgm:pt modelId="{6E4A40AC-F8B6-4858-9BB5-833641750883}">
      <dgm:prSet phldrT="[Text]"/>
      <dgm:spPr/>
      <dgm:t>
        <a:bodyPr/>
        <a:lstStyle/>
        <a:p>
          <a:r>
            <a:rPr lang="en-ZA" dirty="0" smtClean="0"/>
            <a:t>Establish Maintenance Hubs and Call Centres</a:t>
          </a:r>
          <a:endParaRPr lang="en-ZA" dirty="0"/>
        </a:p>
      </dgm:t>
    </dgm:pt>
    <dgm:pt modelId="{27ED653B-00B9-42F9-BAA1-C13DF2295EAF}" type="parTrans" cxnId="{CAB1C51E-AAAC-4225-8E78-398844F90758}">
      <dgm:prSet/>
      <dgm:spPr/>
      <dgm:t>
        <a:bodyPr/>
        <a:lstStyle/>
        <a:p>
          <a:endParaRPr lang="en-ZA"/>
        </a:p>
      </dgm:t>
    </dgm:pt>
    <dgm:pt modelId="{8CFDF491-620D-4EE7-AD97-BDF64392C6DA}" type="sibTrans" cxnId="{CAB1C51E-AAAC-4225-8E78-398844F90758}">
      <dgm:prSet/>
      <dgm:spPr/>
      <dgm:t>
        <a:bodyPr/>
        <a:lstStyle/>
        <a:p>
          <a:endParaRPr lang="en-ZA"/>
        </a:p>
      </dgm:t>
    </dgm:pt>
    <dgm:pt modelId="{67D2A935-F8CA-427E-9700-CE875861EA6A}">
      <dgm:prSet phldrT="[Text]"/>
      <dgm:spPr/>
      <dgm:t>
        <a:bodyPr/>
        <a:lstStyle/>
        <a:p>
          <a:r>
            <a:rPr lang="en-ZA" dirty="0" smtClean="0"/>
            <a:t>Term- Contractors</a:t>
          </a:r>
          <a:endParaRPr lang="en-ZA" dirty="0"/>
        </a:p>
      </dgm:t>
    </dgm:pt>
    <dgm:pt modelId="{6C88167C-577C-4F4D-967D-F7E14E8D9D8D}" type="parTrans" cxnId="{9BD2FD42-24FE-41D2-8231-53ADFD50DF61}">
      <dgm:prSet/>
      <dgm:spPr/>
      <dgm:t>
        <a:bodyPr/>
        <a:lstStyle/>
        <a:p>
          <a:endParaRPr lang="en-ZA"/>
        </a:p>
      </dgm:t>
    </dgm:pt>
    <dgm:pt modelId="{850E8BA5-C9C2-415B-87C2-349E81CF393D}" type="sibTrans" cxnId="{9BD2FD42-24FE-41D2-8231-53ADFD50DF61}">
      <dgm:prSet/>
      <dgm:spPr/>
      <dgm:t>
        <a:bodyPr/>
        <a:lstStyle/>
        <a:p>
          <a:endParaRPr lang="en-ZA"/>
        </a:p>
      </dgm:t>
    </dgm:pt>
    <dgm:pt modelId="{4A0340A4-C23D-4A98-9051-8AF0624477A2}">
      <dgm:prSet phldrT="[Text]"/>
      <dgm:spPr/>
      <dgm:t>
        <a:bodyPr/>
        <a:lstStyle/>
        <a:p>
          <a:r>
            <a:rPr lang="en-ZA" dirty="0" smtClean="0"/>
            <a:t>Deal with major and minor maintenance at all facilities in all Districts</a:t>
          </a:r>
          <a:endParaRPr lang="en-ZA" dirty="0"/>
        </a:p>
      </dgm:t>
    </dgm:pt>
    <dgm:pt modelId="{46591598-08C5-4C9C-9F33-F652904F0164}" type="parTrans" cxnId="{D7428F18-6627-44C5-9B56-46E95F07E849}">
      <dgm:prSet/>
      <dgm:spPr/>
      <dgm:t>
        <a:bodyPr/>
        <a:lstStyle/>
        <a:p>
          <a:endParaRPr lang="en-ZA"/>
        </a:p>
      </dgm:t>
    </dgm:pt>
    <dgm:pt modelId="{49BC0627-A883-481D-A11F-D58368807638}" type="sibTrans" cxnId="{D7428F18-6627-44C5-9B56-46E95F07E849}">
      <dgm:prSet/>
      <dgm:spPr/>
      <dgm:t>
        <a:bodyPr/>
        <a:lstStyle/>
        <a:p>
          <a:endParaRPr lang="en-ZA"/>
        </a:p>
      </dgm:t>
    </dgm:pt>
    <dgm:pt modelId="{4A435619-DA08-4D5C-AB6B-EA0B20017755}">
      <dgm:prSet phldrT="[Text]"/>
      <dgm:spPr/>
      <dgm:t>
        <a:bodyPr/>
        <a:lstStyle/>
        <a:p>
          <a:r>
            <a:rPr lang="en-ZA" dirty="0" smtClean="0"/>
            <a:t>Manage Term-Contractors </a:t>
          </a:r>
          <a:endParaRPr lang="en-ZA" dirty="0"/>
        </a:p>
      </dgm:t>
    </dgm:pt>
    <dgm:pt modelId="{FEA14B2A-6925-4748-8EC0-60813A580BED}" type="parTrans" cxnId="{B73386D6-87A6-43C2-A7EC-03696956809B}">
      <dgm:prSet/>
      <dgm:spPr/>
      <dgm:t>
        <a:bodyPr/>
        <a:lstStyle/>
        <a:p>
          <a:endParaRPr lang="en-ZA"/>
        </a:p>
      </dgm:t>
    </dgm:pt>
    <dgm:pt modelId="{75598A98-C28A-42A6-B210-11CECAA92A8E}" type="sibTrans" cxnId="{B73386D6-87A6-43C2-A7EC-03696956809B}">
      <dgm:prSet/>
      <dgm:spPr/>
      <dgm:t>
        <a:bodyPr/>
        <a:lstStyle/>
        <a:p>
          <a:endParaRPr lang="en-ZA"/>
        </a:p>
      </dgm:t>
    </dgm:pt>
    <dgm:pt modelId="{945D01D5-068F-4345-A9F3-13B2048C55B9}">
      <dgm:prSet phldrT="[Text]"/>
      <dgm:spPr/>
      <dgm:t>
        <a:bodyPr/>
        <a:lstStyle/>
        <a:p>
          <a:r>
            <a:rPr lang="en-ZA" dirty="0" smtClean="0"/>
            <a:t>Response Times</a:t>
          </a:r>
          <a:endParaRPr lang="en-ZA" dirty="0"/>
        </a:p>
      </dgm:t>
    </dgm:pt>
    <dgm:pt modelId="{584E1A90-7B6D-4581-A316-78346CAFD8F8}" type="parTrans" cxnId="{A1E81CBC-9C27-4628-AAE2-63B1EA190AE7}">
      <dgm:prSet/>
      <dgm:spPr/>
      <dgm:t>
        <a:bodyPr/>
        <a:lstStyle/>
        <a:p>
          <a:endParaRPr lang="en-ZA"/>
        </a:p>
      </dgm:t>
    </dgm:pt>
    <dgm:pt modelId="{2F7C285B-15FB-4625-85C6-5693E8257667}" type="sibTrans" cxnId="{A1E81CBC-9C27-4628-AAE2-63B1EA190AE7}">
      <dgm:prSet/>
      <dgm:spPr/>
      <dgm:t>
        <a:bodyPr/>
        <a:lstStyle/>
        <a:p>
          <a:endParaRPr lang="en-ZA"/>
        </a:p>
      </dgm:t>
    </dgm:pt>
    <dgm:pt modelId="{8B173C59-2D3F-410D-A600-B9B234D71CB5}">
      <dgm:prSet phldrT="[Text]"/>
      <dgm:spPr/>
      <dgm:t>
        <a:bodyPr/>
        <a:lstStyle/>
        <a:p>
          <a:r>
            <a:rPr lang="en-ZA" dirty="0" smtClean="0"/>
            <a:t>Respond to major maintenance requests </a:t>
          </a:r>
          <a:r>
            <a:rPr lang="en-ZA" dirty="0" smtClean="0"/>
            <a:t>within </a:t>
          </a:r>
          <a:r>
            <a:rPr lang="en-ZA" dirty="0" smtClean="0">
              <a:solidFill>
                <a:srgbClr val="FF0000"/>
              </a:solidFill>
            </a:rPr>
            <a:t>x days</a:t>
          </a:r>
          <a:endParaRPr lang="en-ZA" dirty="0">
            <a:solidFill>
              <a:srgbClr val="FF0000"/>
            </a:solidFill>
          </a:endParaRPr>
        </a:p>
      </dgm:t>
    </dgm:pt>
    <dgm:pt modelId="{D869A7BB-CD03-4479-B77D-2E2ADD7724D7}" type="parTrans" cxnId="{56F1A094-1E58-4FA7-BC93-3E71373A1BA3}">
      <dgm:prSet/>
      <dgm:spPr/>
      <dgm:t>
        <a:bodyPr/>
        <a:lstStyle/>
        <a:p>
          <a:endParaRPr lang="en-ZA"/>
        </a:p>
      </dgm:t>
    </dgm:pt>
    <dgm:pt modelId="{4191FC11-0C7D-4679-84C5-2B546AE24C6D}" type="sibTrans" cxnId="{56F1A094-1E58-4FA7-BC93-3E71373A1BA3}">
      <dgm:prSet/>
      <dgm:spPr/>
      <dgm:t>
        <a:bodyPr/>
        <a:lstStyle/>
        <a:p>
          <a:endParaRPr lang="en-ZA"/>
        </a:p>
      </dgm:t>
    </dgm:pt>
    <dgm:pt modelId="{60188417-78FB-405E-AEE2-584EFFAB4986}">
      <dgm:prSet phldrT="[Text]"/>
      <dgm:spPr/>
      <dgm:t>
        <a:bodyPr/>
        <a:lstStyle/>
        <a:p>
          <a:r>
            <a:rPr lang="en-ZA" dirty="0" smtClean="0"/>
            <a:t>Respond to emergency </a:t>
          </a:r>
          <a:r>
            <a:rPr lang="en-ZA" dirty="0" smtClean="0"/>
            <a:t>requests </a:t>
          </a:r>
          <a:r>
            <a:rPr lang="en-ZA" dirty="0" smtClean="0"/>
            <a:t>within 24 hours</a:t>
          </a:r>
          <a:endParaRPr lang="en-ZA" dirty="0"/>
        </a:p>
      </dgm:t>
    </dgm:pt>
    <dgm:pt modelId="{4D9D76D7-ED8A-41F0-9D20-0B945289C5AA}" type="parTrans" cxnId="{1F6EF3D4-2B66-4EE5-A4F4-1B2E8E6A8CB0}">
      <dgm:prSet/>
      <dgm:spPr/>
      <dgm:t>
        <a:bodyPr/>
        <a:lstStyle/>
        <a:p>
          <a:endParaRPr lang="en-ZA"/>
        </a:p>
      </dgm:t>
    </dgm:pt>
    <dgm:pt modelId="{7F7C7A12-3685-4F49-BEC7-13704B5CFB39}" type="sibTrans" cxnId="{1F6EF3D4-2B66-4EE5-A4F4-1B2E8E6A8CB0}">
      <dgm:prSet/>
      <dgm:spPr/>
      <dgm:t>
        <a:bodyPr/>
        <a:lstStyle/>
        <a:p>
          <a:endParaRPr lang="en-ZA"/>
        </a:p>
      </dgm:t>
    </dgm:pt>
    <dgm:pt modelId="{EAC4D908-1106-4E95-8343-77B5540BF025}" type="pres">
      <dgm:prSet presAssocID="{8426D9B8-9097-4F34-8085-B9873B1EFAE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ZA"/>
        </a:p>
      </dgm:t>
    </dgm:pt>
    <dgm:pt modelId="{BF0FDB05-2370-43D4-A09E-E54803EDD17F}" type="pres">
      <dgm:prSet presAssocID="{F22C6F97-BD1F-4DB4-9A36-27B719DB0203}" presName="composite" presStyleCnt="0"/>
      <dgm:spPr/>
      <dgm:t>
        <a:bodyPr/>
        <a:lstStyle/>
        <a:p>
          <a:endParaRPr lang="en-ZA"/>
        </a:p>
      </dgm:t>
    </dgm:pt>
    <dgm:pt modelId="{081B623F-47DA-48C7-A7DB-E0C373C89114}" type="pres">
      <dgm:prSet presAssocID="{F22C6F97-BD1F-4DB4-9A36-27B719DB020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31E96B6-E015-454A-9436-8CD64C3CC4FE}" type="pres">
      <dgm:prSet presAssocID="{F22C6F97-BD1F-4DB4-9A36-27B719DB020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13DDB2C8-7E12-49BA-83C9-8BA74617A5C0}" type="pres">
      <dgm:prSet presAssocID="{A157FA92-42BF-4FB5-97AA-08AE02ECD93B}" presName="sp" presStyleCnt="0"/>
      <dgm:spPr/>
      <dgm:t>
        <a:bodyPr/>
        <a:lstStyle/>
        <a:p>
          <a:endParaRPr lang="en-ZA"/>
        </a:p>
      </dgm:t>
    </dgm:pt>
    <dgm:pt modelId="{B4BB76D9-9003-4CC5-9CB4-37CF8E136326}" type="pres">
      <dgm:prSet presAssocID="{67D2A935-F8CA-427E-9700-CE875861EA6A}" presName="composite" presStyleCnt="0"/>
      <dgm:spPr/>
      <dgm:t>
        <a:bodyPr/>
        <a:lstStyle/>
        <a:p>
          <a:endParaRPr lang="en-ZA"/>
        </a:p>
      </dgm:t>
    </dgm:pt>
    <dgm:pt modelId="{6D4ED1EA-E99E-4F2A-AA87-6611A8F21FCD}" type="pres">
      <dgm:prSet presAssocID="{67D2A935-F8CA-427E-9700-CE875861EA6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924F672-3ACC-4134-AA0E-82A72A96BD0A}" type="pres">
      <dgm:prSet presAssocID="{67D2A935-F8CA-427E-9700-CE875861EA6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AA98C135-884F-4A13-B822-E0825CEDBB67}" type="pres">
      <dgm:prSet presAssocID="{850E8BA5-C9C2-415B-87C2-349E81CF393D}" presName="sp" presStyleCnt="0"/>
      <dgm:spPr/>
      <dgm:t>
        <a:bodyPr/>
        <a:lstStyle/>
        <a:p>
          <a:endParaRPr lang="en-ZA"/>
        </a:p>
      </dgm:t>
    </dgm:pt>
    <dgm:pt modelId="{D1174513-611F-4038-B94E-9C99D1C74A51}" type="pres">
      <dgm:prSet presAssocID="{945D01D5-068F-4345-A9F3-13B2048C55B9}" presName="composite" presStyleCnt="0"/>
      <dgm:spPr/>
      <dgm:t>
        <a:bodyPr/>
        <a:lstStyle/>
        <a:p>
          <a:endParaRPr lang="en-ZA"/>
        </a:p>
      </dgm:t>
    </dgm:pt>
    <dgm:pt modelId="{BB4E6D2E-B3C0-40CD-AA3F-372E9AB7FC1E}" type="pres">
      <dgm:prSet presAssocID="{945D01D5-068F-4345-A9F3-13B2048C55B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B85DBD9A-5403-45ED-A554-995FB4532B11}" type="pres">
      <dgm:prSet presAssocID="{945D01D5-068F-4345-A9F3-13B2048C55B9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29C333F5-4389-4383-B862-C03198620986}" type="presOf" srcId="{8B173C59-2D3F-410D-A600-B9B234D71CB5}" destId="{B85DBD9A-5403-45ED-A554-995FB4532B11}" srcOrd="0" destOrd="0" presId="urn:microsoft.com/office/officeart/2005/8/layout/chevron2"/>
    <dgm:cxn modelId="{56F1A094-1E58-4FA7-BC93-3E71373A1BA3}" srcId="{945D01D5-068F-4345-A9F3-13B2048C55B9}" destId="{8B173C59-2D3F-410D-A600-B9B234D71CB5}" srcOrd="0" destOrd="0" parTransId="{D869A7BB-CD03-4479-B77D-2E2ADD7724D7}" sibTransId="{4191FC11-0C7D-4679-84C5-2B546AE24C6D}"/>
    <dgm:cxn modelId="{B898C35B-F3A7-4DB8-9FF0-32619D2FEC30}" srcId="{F22C6F97-BD1F-4DB4-9A36-27B719DB0203}" destId="{42C2454D-1E9F-44A9-8D85-4D6F16B916BA}" srcOrd="0" destOrd="0" parTransId="{97D5EA58-DCA4-44AF-A009-6455EFD1F98F}" sibTransId="{24847A57-D3EE-4B9F-96E8-FAD2EB965C52}"/>
    <dgm:cxn modelId="{30CB6E27-40BB-4DE5-A5E4-06C5D7FB91DC}" srcId="{8426D9B8-9097-4F34-8085-B9873B1EFAE3}" destId="{F22C6F97-BD1F-4DB4-9A36-27B719DB0203}" srcOrd="0" destOrd="0" parTransId="{E7F2977C-9BBA-4B9B-B09C-A3A6484C1D57}" sibTransId="{A157FA92-42BF-4FB5-97AA-08AE02ECD93B}"/>
    <dgm:cxn modelId="{B73386D6-87A6-43C2-A7EC-03696956809B}" srcId="{67D2A935-F8CA-427E-9700-CE875861EA6A}" destId="{4A435619-DA08-4D5C-AB6B-EA0B20017755}" srcOrd="1" destOrd="0" parTransId="{FEA14B2A-6925-4748-8EC0-60813A580BED}" sibTransId="{75598A98-C28A-42A6-B210-11CECAA92A8E}"/>
    <dgm:cxn modelId="{CAB1C51E-AAAC-4225-8E78-398844F90758}" srcId="{F22C6F97-BD1F-4DB4-9A36-27B719DB0203}" destId="{6E4A40AC-F8B6-4858-9BB5-833641750883}" srcOrd="1" destOrd="0" parTransId="{27ED653B-00B9-42F9-BAA1-C13DF2295EAF}" sibTransId="{8CFDF491-620D-4EE7-AD97-BDF64392C6DA}"/>
    <dgm:cxn modelId="{77403575-2FCF-4723-9300-E55F7D23DE25}" type="presOf" srcId="{42C2454D-1E9F-44A9-8D85-4D6F16B916BA}" destId="{631E96B6-E015-454A-9436-8CD64C3CC4FE}" srcOrd="0" destOrd="0" presId="urn:microsoft.com/office/officeart/2005/8/layout/chevron2"/>
    <dgm:cxn modelId="{677FE80D-5797-4A8E-9E25-4206E7DAE0A2}" type="presOf" srcId="{67D2A935-F8CA-427E-9700-CE875861EA6A}" destId="{6D4ED1EA-E99E-4F2A-AA87-6611A8F21FCD}" srcOrd="0" destOrd="0" presId="urn:microsoft.com/office/officeart/2005/8/layout/chevron2"/>
    <dgm:cxn modelId="{9BD2FD42-24FE-41D2-8231-53ADFD50DF61}" srcId="{8426D9B8-9097-4F34-8085-B9873B1EFAE3}" destId="{67D2A935-F8CA-427E-9700-CE875861EA6A}" srcOrd="1" destOrd="0" parTransId="{6C88167C-577C-4F4D-967D-F7E14E8D9D8D}" sibTransId="{850E8BA5-C9C2-415B-87C2-349E81CF393D}"/>
    <dgm:cxn modelId="{BF2DB29E-82B0-4E84-9E21-B2A4DB9F4A0E}" type="presOf" srcId="{4A435619-DA08-4D5C-AB6B-EA0B20017755}" destId="{2924F672-3ACC-4134-AA0E-82A72A96BD0A}" srcOrd="0" destOrd="1" presId="urn:microsoft.com/office/officeart/2005/8/layout/chevron2"/>
    <dgm:cxn modelId="{757ED084-1497-4A27-97A9-FB44262CA2F5}" type="presOf" srcId="{8426D9B8-9097-4F34-8085-B9873B1EFAE3}" destId="{EAC4D908-1106-4E95-8343-77B5540BF025}" srcOrd="0" destOrd="0" presId="urn:microsoft.com/office/officeart/2005/8/layout/chevron2"/>
    <dgm:cxn modelId="{1F6EF3D4-2B66-4EE5-A4F4-1B2E8E6A8CB0}" srcId="{945D01D5-068F-4345-A9F3-13B2048C55B9}" destId="{60188417-78FB-405E-AEE2-584EFFAB4986}" srcOrd="1" destOrd="0" parTransId="{4D9D76D7-ED8A-41F0-9D20-0B945289C5AA}" sibTransId="{7F7C7A12-3685-4F49-BEC7-13704B5CFB39}"/>
    <dgm:cxn modelId="{DD01FD5A-D1B0-432A-B350-CA648C4A3DDC}" type="presOf" srcId="{60188417-78FB-405E-AEE2-584EFFAB4986}" destId="{B85DBD9A-5403-45ED-A554-995FB4532B11}" srcOrd="0" destOrd="1" presId="urn:microsoft.com/office/officeart/2005/8/layout/chevron2"/>
    <dgm:cxn modelId="{DDBEC6C3-6C6C-4F08-A7AA-1B290243A044}" type="presOf" srcId="{945D01D5-068F-4345-A9F3-13B2048C55B9}" destId="{BB4E6D2E-B3C0-40CD-AA3F-372E9AB7FC1E}" srcOrd="0" destOrd="0" presId="urn:microsoft.com/office/officeart/2005/8/layout/chevron2"/>
    <dgm:cxn modelId="{8DD863C8-0B6C-4324-81D8-7F0B10415C5A}" type="presOf" srcId="{6E4A40AC-F8B6-4858-9BB5-833641750883}" destId="{631E96B6-E015-454A-9436-8CD64C3CC4FE}" srcOrd="0" destOrd="1" presId="urn:microsoft.com/office/officeart/2005/8/layout/chevron2"/>
    <dgm:cxn modelId="{D7428F18-6627-44C5-9B56-46E95F07E849}" srcId="{67D2A935-F8CA-427E-9700-CE875861EA6A}" destId="{4A0340A4-C23D-4A98-9051-8AF0624477A2}" srcOrd="0" destOrd="0" parTransId="{46591598-08C5-4C9C-9F33-F652904F0164}" sibTransId="{49BC0627-A883-481D-A11F-D58368807638}"/>
    <dgm:cxn modelId="{13FF064F-AA28-4B7D-B8C8-47E21B8C27F7}" type="presOf" srcId="{F22C6F97-BD1F-4DB4-9A36-27B719DB0203}" destId="{081B623F-47DA-48C7-A7DB-E0C373C89114}" srcOrd="0" destOrd="0" presId="urn:microsoft.com/office/officeart/2005/8/layout/chevron2"/>
    <dgm:cxn modelId="{A1E81CBC-9C27-4628-AAE2-63B1EA190AE7}" srcId="{8426D9B8-9097-4F34-8085-B9873B1EFAE3}" destId="{945D01D5-068F-4345-A9F3-13B2048C55B9}" srcOrd="2" destOrd="0" parTransId="{584E1A90-7B6D-4581-A316-78346CAFD8F8}" sibTransId="{2F7C285B-15FB-4625-85C6-5693E8257667}"/>
    <dgm:cxn modelId="{3895D312-5A55-49D0-9FD0-D3A96837BB3B}" type="presOf" srcId="{4A0340A4-C23D-4A98-9051-8AF0624477A2}" destId="{2924F672-3ACC-4134-AA0E-82A72A96BD0A}" srcOrd="0" destOrd="0" presId="urn:microsoft.com/office/officeart/2005/8/layout/chevron2"/>
    <dgm:cxn modelId="{35467123-D0F3-40DF-943F-F83F6A3CC02A}" type="presParOf" srcId="{EAC4D908-1106-4E95-8343-77B5540BF025}" destId="{BF0FDB05-2370-43D4-A09E-E54803EDD17F}" srcOrd="0" destOrd="0" presId="urn:microsoft.com/office/officeart/2005/8/layout/chevron2"/>
    <dgm:cxn modelId="{318633ED-0BCC-48A8-B252-CCFD9464C192}" type="presParOf" srcId="{BF0FDB05-2370-43D4-A09E-E54803EDD17F}" destId="{081B623F-47DA-48C7-A7DB-E0C373C89114}" srcOrd="0" destOrd="0" presId="urn:microsoft.com/office/officeart/2005/8/layout/chevron2"/>
    <dgm:cxn modelId="{E4C57BFD-93D3-453A-BF47-DB3B4F656C6A}" type="presParOf" srcId="{BF0FDB05-2370-43D4-A09E-E54803EDD17F}" destId="{631E96B6-E015-454A-9436-8CD64C3CC4FE}" srcOrd="1" destOrd="0" presId="urn:microsoft.com/office/officeart/2005/8/layout/chevron2"/>
    <dgm:cxn modelId="{10EF09E7-F6D1-425B-AD44-90B522A62FB7}" type="presParOf" srcId="{EAC4D908-1106-4E95-8343-77B5540BF025}" destId="{13DDB2C8-7E12-49BA-83C9-8BA74617A5C0}" srcOrd="1" destOrd="0" presId="urn:microsoft.com/office/officeart/2005/8/layout/chevron2"/>
    <dgm:cxn modelId="{282B6186-74A1-4431-9C9A-27BFB774434A}" type="presParOf" srcId="{EAC4D908-1106-4E95-8343-77B5540BF025}" destId="{B4BB76D9-9003-4CC5-9CB4-37CF8E136326}" srcOrd="2" destOrd="0" presId="urn:microsoft.com/office/officeart/2005/8/layout/chevron2"/>
    <dgm:cxn modelId="{33D479A6-5A94-408D-B991-9D8F950BADCE}" type="presParOf" srcId="{B4BB76D9-9003-4CC5-9CB4-37CF8E136326}" destId="{6D4ED1EA-E99E-4F2A-AA87-6611A8F21FCD}" srcOrd="0" destOrd="0" presId="urn:microsoft.com/office/officeart/2005/8/layout/chevron2"/>
    <dgm:cxn modelId="{E22B3972-540D-425F-8BDA-B30B972B08BB}" type="presParOf" srcId="{B4BB76D9-9003-4CC5-9CB4-37CF8E136326}" destId="{2924F672-3ACC-4134-AA0E-82A72A96BD0A}" srcOrd="1" destOrd="0" presId="urn:microsoft.com/office/officeart/2005/8/layout/chevron2"/>
    <dgm:cxn modelId="{3BEC97DA-53D0-4145-B8A3-577595130963}" type="presParOf" srcId="{EAC4D908-1106-4E95-8343-77B5540BF025}" destId="{AA98C135-884F-4A13-B822-E0825CEDBB67}" srcOrd="3" destOrd="0" presId="urn:microsoft.com/office/officeart/2005/8/layout/chevron2"/>
    <dgm:cxn modelId="{76DABE37-3C10-48E0-9E0A-10DE29466C5E}" type="presParOf" srcId="{EAC4D908-1106-4E95-8343-77B5540BF025}" destId="{D1174513-611F-4038-B94E-9C99D1C74A51}" srcOrd="4" destOrd="0" presId="urn:microsoft.com/office/officeart/2005/8/layout/chevron2"/>
    <dgm:cxn modelId="{10467326-B115-4EC8-A25A-696118E8AFF0}" type="presParOf" srcId="{D1174513-611F-4038-B94E-9C99D1C74A51}" destId="{BB4E6D2E-B3C0-40CD-AA3F-372E9AB7FC1E}" srcOrd="0" destOrd="0" presId="urn:microsoft.com/office/officeart/2005/8/layout/chevron2"/>
    <dgm:cxn modelId="{E298377B-A684-4F2A-8DE4-2F4F6A0357A7}" type="presParOf" srcId="{D1174513-611F-4038-B94E-9C99D1C74A51}" destId="{B85DBD9A-5403-45ED-A554-995FB4532B1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ABB008-8541-4630-96F8-D63EA291D52E}">
      <dsp:nvSpPr>
        <dsp:cNvPr id="0" name=""/>
        <dsp:cNvSpPr/>
      </dsp:nvSpPr>
      <dsp:spPr>
        <a:xfrm>
          <a:off x="3327213" y="2047904"/>
          <a:ext cx="762397" cy="7623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500" kern="1200" dirty="0" smtClean="0"/>
            <a:t>Ideal Clinics</a:t>
          </a:r>
          <a:endParaRPr lang="en-ZA" sz="1500" kern="1200" dirty="0"/>
        </a:p>
      </dsp:txBody>
      <dsp:txXfrm>
        <a:off x="3438863" y="2159554"/>
        <a:ext cx="539097" cy="539097"/>
      </dsp:txXfrm>
    </dsp:sp>
    <dsp:sp modelId="{7BF89EAD-1058-4991-84AD-57186A34F856}">
      <dsp:nvSpPr>
        <dsp:cNvPr id="0" name=""/>
        <dsp:cNvSpPr/>
      </dsp:nvSpPr>
      <dsp:spPr>
        <a:xfrm rot="16200000">
          <a:off x="3432275" y="1412915"/>
          <a:ext cx="552272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>
        <a:off x="3471157" y="1503640"/>
        <a:ext cx="474508" cy="155529"/>
      </dsp:txXfrm>
    </dsp:sp>
    <dsp:sp modelId="{2C8289A6-E034-4F3A-87F4-7EB646432E24}">
      <dsp:nvSpPr>
        <dsp:cNvPr id="0" name=""/>
        <dsp:cNvSpPr/>
      </dsp:nvSpPr>
      <dsp:spPr>
        <a:xfrm>
          <a:off x="3162321" y="-14454"/>
          <a:ext cx="1092181" cy="1020335"/>
        </a:xfrm>
        <a:prstGeom prst="ellipse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200" kern="1200" dirty="0" smtClean="0"/>
            <a:t>Upgrades &amp; Refurbishments</a:t>
          </a:r>
          <a:endParaRPr lang="en-ZA" sz="1200" kern="1200" dirty="0"/>
        </a:p>
      </dsp:txBody>
      <dsp:txXfrm>
        <a:off x="3322267" y="134971"/>
        <a:ext cx="772289" cy="721485"/>
      </dsp:txXfrm>
    </dsp:sp>
    <dsp:sp modelId="{8FF5BBF7-A67A-42AE-B124-307F353C0AF4}">
      <dsp:nvSpPr>
        <dsp:cNvPr id="0" name=""/>
        <dsp:cNvSpPr/>
      </dsp:nvSpPr>
      <dsp:spPr>
        <a:xfrm rot="18360000">
          <a:off x="3954070" y="1569025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>
        <a:off x="3970098" y="1652324"/>
        <a:ext cx="492353" cy="155529"/>
      </dsp:txXfrm>
    </dsp:sp>
    <dsp:sp modelId="{33038E58-65DB-4DDF-9201-9A5B37FC9A9F}">
      <dsp:nvSpPr>
        <dsp:cNvPr id="0" name=""/>
        <dsp:cNvSpPr/>
      </dsp:nvSpPr>
      <dsp:spPr>
        <a:xfrm>
          <a:off x="4368331" y="388459"/>
          <a:ext cx="952996" cy="952996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900" b="1" kern="1200" dirty="0" smtClean="0"/>
            <a:t>Provide Standby Generators</a:t>
          </a:r>
          <a:endParaRPr lang="en-ZA" sz="900" b="1" kern="1200" dirty="0"/>
        </a:p>
      </dsp:txBody>
      <dsp:txXfrm>
        <a:off x="4507894" y="528022"/>
        <a:ext cx="673870" cy="673870"/>
      </dsp:txXfrm>
    </dsp:sp>
    <dsp:sp modelId="{A2AAB005-BD87-47BF-971F-3E0E5CB7247C}">
      <dsp:nvSpPr>
        <dsp:cNvPr id="0" name=""/>
        <dsp:cNvSpPr/>
      </dsp:nvSpPr>
      <dsp:spPr>
        <a:xfrm rot="20520000">
          <a:off x="4282071" y="2020480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>
        <a:off x="4283974" y="2084338"/>
        <a:ext cx="492353" cy="155529"/>
      </dsp:txXfrm>
    </dsp:sp>
    <dsp:sp modelId="{8E0B9CC1-301E-473A-8672-48488CFEDF65}">
      <dsp:nvSpPr>
        <dsp:cNvPr id="0" name=""/>
        <dsp:cNvSpPr/>
      </dsp:nvSpPr>
      <dsp:spPr>
        <a:xfrm>
          <a:off x="5070676" y="1355154"/>
          <a:ext cx="952996" cy="952996"/>
        </a:xfrm>
        <a:prstGeom prst="ellipse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800" kern="1200" dirty="0" smtClean="0"/>
            <a:t>Electrical refurbishment &amp; </a:t>
          </a:r>
          <a:r>
            <a:rPr lang="en-ZA" sz="800" kern="1200" dirty="0" err="1" smtClean="0"/>
            <a:t>CoC’s</a:t>
          </a:r>
          <a:endParaRPr lang="en-ZA" sz="800" kern="1200" dirty="0"/>
        </a:p>
      </dsp:txBody>
      <dsp:txXfrm>
        <a:off x="5210239" y="1494717"/>
        <a:ext cx="673870" cy="673870"/>
      </dsp:txXfrm>
    </dsp:sp>
    <dsp:sp modelId="{134BC64C-777D-4E24-848B-5274D7B7C5EB}">
      <dsp:nvSpPr>
        <dsp:cNvPr id="0" name=""/>
        <dsp:cNvSpPr/>
      </dsp:nvSpPr>
      <dsp:spPr>
        <a:xfrm rot="1080000">
          <a:off x="4282071" y="2578509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>
        <a:off x="4283974" y="2618337"/>
        <a:ext cx="492353" cy="155529"/>
      </dsp:txXfrm>
    </dsp:sp>
    <dsp:sp modelId="{418B6385-A414-4D06-8733-F0982353D190}">
      <dsp:nvSpPr>
        <dsp:cNvPr id="0" name=""/>
        <dsp:cNvSpPr/>
      </dsp:nvSpPr>
      <dsp:spPr>
        <a:xfrm>
          <a:off x="5070676" y="2550054"/>
          <a:ext cx="952996" cy="952996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900" kern="1200" dirty="0" smtClean="0"/>
            <a:t>Drilling of Boreholes &amp; Provision of water storage tanks</a:t>
          </a:r>
          <a:endParaRPr lang="en-ZA" sz="900" kern="1200" dirty="0"/>
        </a:p>
      </dsp:txBody>
      <dsp:txXfrm>
        <a:off x="5210239" y="2689617"/>
        <a:ext cx="673870" cy="673870"/>
      </dsp:txXfrm>
    </dsp:sp>
    <dsp:sp modelId="{660B54C7-7A04-441E-9B1F-A054CB55A0CD}">
      <dsp:nvSpPr>
        <dsp:cNvPr id="0" name=""/>
        <dsp:cNvSpPr/>
      </dsp:nvSpPr>
      <dsp:spPr>
        <a:xfrm rot="3240000">
          <a:off x="3954070" y="3029964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>
        <a:off x="3970098" y="3050351"/>
        <a:ext cx="492353" cy="155529"/>
      </dsp:txXfrm>
    </dsp:sp>
    <dsp:sp modelId="{7FC95D56-22C0-4899-8A96-2F1C6623854C}">
      <dsp:nvSpPr>
        <dsp:cNvPr id="0" name=""/>
        <dsp:cNvSpPr/>
      </dsp:nvSpPr>
      <dsp:spPr>
        <a:xfrm>
          <a:off x="4368331" y="3516749"/>
          <a:ext cx="952996" cy="952996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900" b="1" kern="1200" dirty="0" smtClean="0"/>
            <a:t>Provide medical gas supplies</a:t>
          </a:r>
          <a:endParaRPr lang="en-ZA" sz="900" b="1" kern="1200" dirty="0"/>
        </a:p>
      </dsp:txBody>
      <dsp:txXfrm>
        <a:off x="4507894" y="3656312"/>
        <a:ext cx="673870" cy="673870"/>
      </dsp:txXfrm>
    </dsp:sp>
    <dsp:sp modelId="{F14979EC-F365-4EC9-8351-9A799E061772}">
      <dsp:nvSpPr>
        <dsp:cNvPr id="0" name=""/>
        <dsp:cNvSpPr/>
      </dsp:nvSpPr>
      <dsp:spPr>
        <a:xfrm rot="5400000">
          <a:off x="3423353" y="3202404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>
        <a:off x="3462235" y="3215365"/>
        <a:ext cx="492353" cy="155529"/>
      </dsp:txXfrm>
    </dsp:sp>
    <dsp:sp modelId="{9444670C-A2C0-43B1-8EE3-1159CB39E228}">
      <dsp:nvSpPr>
        <dsp:cNvPr id="0" name=""/>
        <dsp:cNvSpPr/>
      </dsp:nvSpPr>
      <dsp:spPr>
        <a:xfrm>
          <a:off x="3231913" y="3885994"/>
          <a:ext cx="952996" cy="952996"/>
        </a:xfrm>
        <a:prstGeom prst="ellips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800" kern="1200" dirty="0" smtClean="0"/>
            <a:t>Servicing of fire-fighting equipment</a:t>
          </a:r>
          <a:endParaRPr lang="en-ZA" sz="800" kern="1200" dirty="0"/>
        </a:p>
      </dsp:txBody>
      <dsp:txXfrm>
        <a:off x="3371476" y="4025557"/>
        <a:ext cx="673870" cy="673870"/>
      </dsp:txXfrm>
    </dsp:sp>
    <dsp:sp modelId="{FBA07C1A-AEDA-45A0-B4C4-186FE983C4D7}">
      <dsp:nvSpPr>
        <dsp:cNvPr id="0" name=""/>
        <dsp:cNvSpPr/>
      </dsp:nvSpPr>
      <dsp:spPr>
        <a:xfrm rot="7560000">
          <a:off x="2892636" y="3029964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 rot="10800000">
        <a:off x="2954372" y="3050351"/>
        <a:ext cx="492353" cy="155529"/>
      </dsp:txXfrm>
    </dsp:sp>
    <dsp:sp modelId="{65CACFEF-61F5-424B-AC7F-C0C83BA95A8E}">
      <dsp:nvSpPr>
        <dsp:cNvPr id="0" name=""/>
        <dsp:cNvSpPr/>
      </dsp:nvSpPr>
      <dsp:spPr>
        <a:xfrm>
          <a:off x="2095495" y="3516749"/>
          <a:ext cx="952996" cy="95299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800" kern="1200" dirty="0" smtClean="0"/>
            <a:t>Construction of Guardhouse &amp; Fencing </a:t>
          </a:r>
          <a:endParaRPr lang="en-ZA" sz="800" kern="1200" dirty="0"/>
        </a:p>
      </dsp:txBody>
      <dsp:txXfrm>
        <a:off x="2235058" y="3656312"/>
        <a:ext cx="673870" cy="673870"/>
      </dsp:txXfrm>
    </dsp:sp>
    <dsp:sp modelId="{D8FD2313-AE5B-49BB-B24B-6B0848BDA986}">
      <dsp:nvSpPr>
        <dsp:cNvPr id="0" name=""/>
        <dsp:cNvSpPr/>
      </dsp:nvSpPr>
      <dsp:spPr>
        <a:xfrm rot="9720000">
          <a:off x="2564635" y="2578509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 rot="10800000">
        <a:off x="2640496" y="2618337"/>
        <a:ext cx="492353" cy="155529"/>
      </dsp:txXfrm>
    </dsp:sp>
    <dsp:sp modelId="{246E38C9-6DD7-4598-9046-6EF8E5475FA4}">
      <dsp:nvSpPr>
        <dsp:cNvPr id="0" name=""/>
        <dsp:cNvSpPr/>
      </dsp:nvSpPr>
      <dsp:spPr>
        <a:xfrm>
          <a:off x="1393150" y="2550054"/>
          <a:ext cx="952996" cy="952996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900" kern="1200" dirty="0" smtClean="0"/>
            <a:t>Servicing of Medical Equipment </a:t>
          </a:r>
          <a:endParaRPr lang="en-ZA" sz="900" kern="1200" dirty="0"/>
        </a:p>
      </dsp:txBody>
      <dsp:txXfrm>
        <a:off x="1532713" y="2689617"/>
        <a:ext cx="673870" cy="673870"/>
      </dsp:txXfrm>
    </dsp:sp>
    <dsp:sp modelId="{00151FC5-1FA6-4C92-BE5F-AFC97C47091F}">
      <dsp:nvSpPr>
        <dsp:cNvPr id="0" name=""/>
        <dsp:cNvSpPr/>
      </dsp:nvSpPr>
      <dsp:spPr>
        <a:xfrm rot="11880000">
          <a:off x="2564635" y="2020480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 rot="10800000">
        <a:off x="2640496" y="2084338"/>
        <a:ext cx="492353" cy="155529"/>
      </dsp:txXfrm>
    </dsp:sp>
    <dsp:sp modelId="{600FEE7F-C5A7-4BEB-83B4-63E7AC486D6A}">
      <dsp:nvSpPr>
        <dsp:cNvPr id="0" name=""/>
        <dsp:cNvSpPr/>
      </dsp:nvSpPr>
      <dsp:spPr>
        <a:xfrm>
          <a:off x="1393150" y="1355154"/>
          <a:ext cx="952996" cy="95299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900" kern="1200" dirty="0" smtClean="0"/>
            <a:t>Procurement &amp; servicing of  Laundry Services</a:t>
          </a:r>
          <a:endParaRPr lang="en-ZA" sz="900" kern="1200" dirty="0"/>
        </a:p>
      </dsp:txBody>
      <dsp:txXfrm>
        <a:off x="1532713" y="1494717"/>
        <a:ext cx="673870" cy="673870"/>
      </dsp:txXfrm>
    </dsp:sp>
    <dsp:sp modelId="{26D85D0E-3828-4267-A9D4-65BD3405CEDD}">
      <dsp:nvSpPr>
        <dsp:cNvPr id="0" name=""/>
        <dsp:cNvSpPr/>
      </dsp:nvSpPr>
      <dsp:spPr>
        <a:xfrm rot="14040000">
          <a:off x="2892636" y="1569025"/>
          <a:ext cx="570117" cy="2592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ZA" sz="800" kern="1200"/>
        </a:p>
      </dsp:txBody>
      <dsp:txXfrm rot="10800000">
        <a:off x="2954372" y="1652324"/>
        <a:ext cx="492353" cy="155529"/>
      </dsp:txXfrm>
    </dsp:sp>
    <dsp:sp modelId="{F58CAFD8-830B-4B79-A957-1C9398E9668F}">
      <dsp:nvSpPr>
        <dsp:cNvPr id="0" name=""/>
        <dsp:cNvSpPr/>
      </dsp:nvSpPr>
      <dsp:spPr>
        <a:xfrm>
          <a:off x="2095495" y="388459"/>
          <a:ext cx="952996" cy="952996"/>
        </a:xfrm>
        <a:prstGeom prst="ellipse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000" kern="1200" dirty="0" smtClean="0"/>
            <a:t>Plumbing &amp; Solar </a:t>
          </a:r>
          <a:endParaRPr lang="en-ZA" sz="1000" kern="1200" dirty="0"/>
        </a:p>
      </dsp:txBody>
      <dsp:txXfrm>
        <a:off x="2235058" y="528022"/>
        <a:ext cx="673870" cy="6738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1B623F-47DA-48C7-A7DB-E0C373C89114}">
      <dsp:nvSpPr>
        <dsp:cNvPr id="0" name=""/>
        <dsp:cNvSpPr/>
      </dsp:nvSpPr>
      <dsp:spPr>
        <a:xfrm rot="5400000">
          <a:off x="-207655" y="208417"/>
          <a:ext cx="1384367" cy="96905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/>
            <a:t>CMHs</a:t>
          </a:r>
          <a:endParaRPr lang="en-ZA" sz="1400" kern="1200" dirty="0"/>
        </a:p>
      </dsp:txBody>
      <dsp:txXfrm rot="-5400000">
        <a:off x="1" y="485291"/>
        <a:ext cx="969057" cy="415310"/>
      </dsp:txXfrm>
    </dsp:sp>
    <dsp:sp modelId="{631E96B6-E015-454A-9436-8CD64C3CC4FE}">
      <dsp:nvSpPr>
        <dsp:cNvPr id="0" name=""/>
        <dsp:cNvSpPr/>
      </dsp:nvSpPr>
      <dsp:spPr>
        <a:xfrm rot="5400000">
          <a:off x="3082609" y="-2112789"/>
          <a:ext cx="899838" cy="51269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1700" kern="1200" dirty="0" smtClean="0"/>
            <a:t>Appoint Professional Service Providers for maintenance </a:t>
          </a:r>
          <a:endParaRPr lang="en-Z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1700" kern="1200" dirty="0" smtClean="0"/>
            <a:t>Establish Maintenance Hubs and Call Centres</a:t>
          </a:r>
          <a:endParaRPr lang="en-ZA" sz="1700" kern="1200" dirty="0"/>
        </a:p>
      </dsp:txBody>
      <dsp:txXfrm rot="-5400000">
        <a:off x="969057" y="44689"/>
        <a:ext cx="5083016" cy="811986"/>
      </dsp:txXfrm>
    </dsp:sp>
    <dsp:sp modelId="{6D4ED1EA-E99E-4F2A-AA87-6611A8F21FCD}">
      <dsp:nvSpPr>
        <dsp:cNvPr id="0" name=""/>
        <dsp:cNvSpPr/>
      </dsp:nvSpPr>
      <dsp:spPr>
        <a:xfrm rot="5400000">
          <a:off x="-207655" y="1395567"/>
          <a:ext cx="1384367" cy="969057"/>
        </a:xfrm>
        <a:prstGeom prst="chevron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/>
            <a:t>Term- Contractors</a:t>
          </a:r>
          <a:endParaRPr lang="en-ZA" sz="1400" kern="1200" dirty="0"/>
        </a:p>
      </dsp:txBody>
      <dsp:txXfrm rot="-5400000">
        <a:off x="1" y="1672441"/>
        <a:ext cx="969057" cy="415310"/>
      </dsp:txXfrm>
    </dsp:sp>
    <dsp:sp modelId="{2924F672-3ACC-4134-AA0E-82A72A96BD0A}">
      <dsp:nvSpPr>
        <dsp:cNvPr id="0" name=""/>
        <dsp:cNvSpPr/>
      </dsp:nvSpPr>
      <dsp:spPr>
        <a:xfrm rot="5400000">
          <a:off x="3082609" y="-925639"/>
          <a:ext cx="899838" cy="51269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1700" kern="1200" dirty="0" smtClean="0"/>
            <a:t>Deal with major and minor maintenance at all facilities in all Districts</a:t>
          </a:r>
          <a:endParaRPr lang="en-ZA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1700" kern="1200" dirty="0" smtClean="0"/>
            <a:t>Manage Term-Contractors </a:t>
          </a:r>
          <a:endParaRPr lang="en-ZA" sz="1700" kern="1200" dirty="0"/>
        </a:p>
      </dsp:txBody>
      <dsp:txXfrm rot="-5400000">
        <a:off x="969057" y="1231839"/>
        <a:ext cx="5083016" cy="811986"/>
      </dsp:txXfrm>
    </dsp:sp>
    <dsp:sp modelId="{BB4E6D2E-B3C0-40CD-AA3F-372E9AB7FC1E}">
      <dsp:nvSpPr>
        <dsp:cNvPr id="0" name=""/>
        <dsp:cNvSpPr/>
      </dsp:nvSpPr>
      <dsp:spPr>
        <a:xfrm rot="5400000">
          <a:off x="-207655" y="2582716"/>
          <a:ext cx="1384367" cy="969057"/>
        </a:xfrm>
        <a:prstGeom prst="chevron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400" kern="1200" dirty="0" smtClean="0"/>
            <a:t>Response Times</a:t>
          </a:r>
          <a:endParaRPr lang="en-ZA" sz="1400" kern="1200" dirty="0"/>
        </a:p>
      </dsp:txBody>
      <dsp:txXfrm rot="-5400000">
        <a:off x="1" y="2859590"/>
        <a:ext cx="969057" cy="415310"/>
      </dsp:txXfrm>
    </dsp:sp>
    <dsp:sp modelId="{B85DBD9A-5403-45ED-A554-995FB4532B11}">
      <dsp:nvSpPr>
        <dsp:cNvPr id="0" name=""/>
        <dsp:cNvSpPr/>
      </dsp:nvSpPr>
      <dsp:spPr>
        <a:xfrm rot="5400000">
          <a:off x="3082609" y="261509"/>
          <a:ext cx="899838" cy="51269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1700" kern="1200" dirty="0" smtClean="0"/>
            <a:t>Respond to major maintenance requests </a:t>
          </a:r>
          <a:r>
            <a:rPr lang="en-ZA" sz="1700" kern="1200" dirty="0" smtClean="0"/>
            <a:t>within </a:t>
          </a:r>
          <a:r>
            <a:rPr lang="en-ZA" sz="1700" kern="1200" dirty="0" smtClean="0">
              <a:solidFill>
                <a:srgbClr val="FF0000"/>
              </a:solidFill>
            </a:rPr>
            <a:t>x days</a:t>
          </a:r>
          <a:endParaRPr lang="en-ZA" sz="1700" kern="1200" dirty="0">
            <a:solidFill>
              <a:srgbClr val="FF0000"/>
            </a:solidFill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1700" kern="1200" dirty="0" smtClean="0"/>
            <a:t>Respond to emergency </a:t>
          </a:r>
          <a:r>
            <a:rPr lang="en-ZA" sz="1700" kern="1200" dirty="0" smtClean="0"/>
            <a:t>requests </a:t>
          </a:r>
          <a:r>
            <a:rPr lang="en-ZA" sz="1700" kern="1200" dirty="0" smtClean="0"/>
            <a:t>within 24 hours</a:t>
          </a:r>
          <a:endParaRPr lang="en-ZA" sz="1700" kern="1200" dirty="0"/>
        </a:p>
      </dsp:txBody>
      <dsp:txXfrm rot="-5400000">
        <a:off x="969057" y="2418987"/>
        <a:ext cx="5083016" cy="8119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9/14/2015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89863249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9/14/2015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33007364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2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0428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3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0773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4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77043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5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30430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6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18846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7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489764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8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3910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9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9123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10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4263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11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289445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12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54583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13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9/14/2015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324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4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1752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Infrastructure – How to 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urn Your Facility Ideal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Akosua</a:t>
            </a: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Danso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16 September 2015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3400" y="0"/>
            <a:ext cx="7315200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Calibration of The PPTICRM</a:t>
            </a:r>
            <a:endParaRPr lang="en-US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340768"/>
            <a:ext cx="849694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 Step-by-Step Guide for the Northern Cape Ideal Clinics</a:t>
            </a: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Merge </a:t>
            </a:r>
            <a:r>
              <a:rPr lang="en-US" sz="24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the Infrastructure Plan and Ideal Clinic </a:t>
            </a:r>
            <a:r>
              <a:rPr lang="en-US" sz="2400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Requirements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Prepare </a:t>
            </a:r>
            <a:r>
              <a:rPr lang="en-US" sz="24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Health Facilities for operations </a:t>
            </a:r>
            <a:r>
              <a:rPr lang="en-US" sz="2400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management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Identify </a:t>
            </a:r>
            <a:r>
              <a:rPr lang="en-US" sz="24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type of work needed for the facilities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Create </a:t>
            </a:r>
            <a:r>
              <a:rPr lang="en-US" sz="24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 relationship between the Project Managers and District </a:t>
            </a:r>
            <a:r>
              <a:rPr lang="en-US" sz="2400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Managers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Maintain </a:t>
            </a:r>
            <a:r>
              <a:rPr lang="en-US" sz="2400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all clinics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Success stories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Outline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340768"/>
            <a:ext cx="8496944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Vital Elements for Infrastructure on the dashboard</a:t>
            </a: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Resuscitation room is well equipped with functional basic equipment for resuscitation </a:t>
            </a:r>
            <a:endParaRPr lang="en-US" sz="2200" dirty="0" smtClean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Oxygen supply is available</a:t>
            </a:r>
            <a:endParaRPr lang="en-US" sz="2200" dirty="0" smtClean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Emergency trolley is cleaned and filled up at least daily and after being used</a:t>
            </a:r>
            <a:endParaRPr lang="en-US" sz="2200" dirty="0" smtClean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There is sterile emergency delivery pack</a:t>
            </a:r>
            <a:endParaRPr lang="en-US" sz="2200" dirty="0" smtClean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There is consistent supply of clean, running water to the facility</a:t>
            </a:r>
            <a:endParaRPr lang="en-US" sz="2200" dirty="0" smtClean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There is functional back-up electrical supply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The back-up electrical power supply is checked weekly to determine its functionality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Dashboard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903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95398"/>
            <a:ext cx="79248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The Northern Cape’s Plan: </a:t>
            </a:r>
          </a:p>
          <a:p>
            <a:endParaRPr lang="en-US" sz="2400" b="1" i="1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Merge the Infrastructure Plan and Ideal Clinic Requirements</a:t>
            </a: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A Step-by-Step Guide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pSp>
        <p:nvGrpSpPr>
          <p:cNvPr id="17" name="Group 16"/>
          <p:cNvGrpSpPr/>
          <p:nvPr/>
        </p:nvGrpSpPr>
        <p:grpSpPr>
          <a:xfrm>
            <a:off x="1331640" y="2926958"/>
            <a:ext cx="6840760" cy="2556150"/>
            <a:chOff x="1331640" y="2926958"/>
            <a:chExt cx="6840760" cy="2556150"/>
          </a:xfrm>
        </p:grpSpPr>
        <p:sp>
          <p:nvSpPr>
            <p:cNvPr id="8" name="Oval 7"/>
            <p:cNvSpPr/>
            <p:nvPr/>
          </p:nvSpPr>
          <p:spPr>
            <a:xfrm>
              <a:off x="4211960" y="2926958"/>
              <a:ext cx="3960440" cy="2016224"/>
            </a:xfrm>
            <a:prstGeom prst="ellipse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ZA" b="1" dirty="0" smtClean="0">
                  <a:solidFill>
                    <a:schemeClr val="tx1"/>
                  </a:solidFill>
                </a:rPr>
                <a:t>Ideal </a:t>
              </a:r>
            </a:p>
            <a:p>
              <a:pPr algn="ctr"/>
              <a:r>
                <a:rPr lang="en-ZA" b="1" dirty="0" smtClean="0">
                  <a:solidFill>
                    <a:schemeClr val="tx1"/>
                  </a:solidFill>
                </a:rPr>
                <a:t>Clinic </a:t>
              </a:r>
            </a:p>
            <a:p>
              <a:pPr algn="ctr"/>
              <a:r>
                <a:rPr lang="en-ZA" b="1" dirty="0" smtClean="0">
                  <a:solidFill>
                    <a:schemeClr val="tx1"/>
                  </a:solidFill>
                </a:rPr>
                <a:t>Requirements</a:t>
              </a:r>
              <a:endParaRPr lang="en-ZA" b="1" dirty="0">
                <a:solidFill>
                  <a:schemeClr val="tx1"/>
                </a:solidFill>
              </a:endParaRPr>
            </a:p>
          </p:txBody>
        </p:sp>
        <p:sp>
          <p:nvSpPr>
            <p:cNvPr id="3" name="Oval 2"/>
            <p:cNvSpPr/>
            <p:nvPr/>
          </p:nvSpPr>
          <p:spPr>
            <a:xfrm>
              <a:off x="1331640" y="2926958"/>
              <a:ext cx="3960440" cy="2016224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ZA" b="1" dirty="0" smtClean="0">
                  <a:solidFill>
                    <a:schemeClr val="tx1"/>
                  </a:solidFill>
                </a:rPr>
                <a:t>Infrastructure </a:t>
              </a:r>
            </a:p>
            <a:p>
              <a:pPr algn="ctr"/>
              <a:r>
                <a:rPr lang="en-ZA" b="1" dirty="0" smtClean="0">
                  <a:solidFill>
                    <a:schemeClr val="tx1"/>
                  </a:solidFill>
                </a:rPr>
                <a:t>Plan</a:t>
              </a:r>
            </a:p>
            <a:p>
              <a:pPr algn="ctr"/>
              <a:r>
                <a:rPr lang="en-ZA" b="1" dirty="0" smtClean="0">
                  <a:solidFill>
                    <a:schemeClr val="tx1"/>
                  </a:solidFill>
                </a:rPr>
                <a:t>(U-AMP)</a:t>
              </a:r>
              <a:endParaRPr lang="en-ZA" b="1" dirty="0">
                <a:solidFill>
                  <a:schemeClr val="tx1"/>
                </a:solidFill>
              </a:endParaRP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V="1">
              <a:off x="4788024" y="4149080"/>
              <a:ext cx="0" cy="936104"/>
            </a:xfrm>
            <a:prstGeom prst="straightConnector1">
              <a:avLst/>
            </a:prstGeom>
            <a:ln w="38100">
              <a:headEnd type="oval" w="med" len="med"/>
              <a:tailEnd type="triangle" w="med" len="med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409516" y="5113776"/>
              <a:ext cx="2808312" cy="369332"/>
            </a:xfrm>
            <a:prstGeom prst="rect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ZA" b="1" dirty="0" smtClean="0"/>
                <a:t>Ideal Clinic</a:t>
              </a:r>
              <a:endParaRPr lang="en-ZA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09091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298"/>
            <a:ext cx="7924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Identify type of work needed for the facilities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A Step-by-Step Guide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479793092"/>
              </p:ext>
            </p:extLst>
          </p:nvPr>
        </p:nvGraphicFramePr>
        <p:xfrm>
          <a:off x="2341104" y="1862163"/>
          <a:ext cx="741682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entagon 2"/>
          <p:cNvSpPr/>
          <p:nvPr/>
        </p:nvSpPr>
        <p:spPr>
          <a:xfrm>
            <a:off x="675928" y="3119286"/>
            <a:ext cx="2736304" cy="1872208"/>
          </a:xfrm>
          <a:prstGeom prst="homePlat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/>
              <a:t>R 49 M made available for Ideal Clinics (from the Adjusted Budget)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0362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164134"/>
            <a:ext cx="79248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3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Create a relationship between the Project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anagers and District Managers</a:t>
            </a:r>
          </a:p>
          <a:p>
            <a:pPr marL="457200" indent="-457200">
              <a:buFont typeface="+mj-lt"/>
              <a:buAutoNum type="arabicPeriod" startAt="3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This is necessary for:</a:t>
            </a:r>
          </a:p>
          <a:p>
            <a:pPr lvl="1" algn="just"/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Scope identification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– conduct an assessment of the facility and determine the scope in terms of ideal clinic requirements</a:t>
            </a:r>
          </a:p>
          <a:p>
            <a:pPr lvl="1"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Monitoring &amp; reporting –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reporting forums where the progress on the clinics are reported is the District Health Forum and at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Infrastructure Internal Meeting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Provincial, District &amp; Sub-district coordinating structures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necessary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bring all the components together (PPTICRM)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A Step-by-Step Guide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37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298"/>
            <a:ext cx="838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Prepare Health Facilities for operations management</a:t>
            </a: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A Step-by-Step Guide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008551"/>
              </p:ext>
            </p:extLst>
          </p:nvPr>
        </p:nvGraphicFramePr>
        <p:xfrm>
          <a:off x="2915816" y="1999620"/>
          <a:ext cx="5564721" cy="4538485"/>
        </p:xfrm>
        <a:graphic>
          <a:graphicData uri="http://schemas.openxmlformats.org/drawingml/2006/table">
            <a:tbl>
              <a:tblPr/>
              <a:tblGrid>
                <a:gridCol w="1470810"/>
                <a:gridCol w="1695647"/>
                <a:gridCol w="599566"/>
                <a:gridCol w="599566"/>
                <a:gridCol w="599566"/>
                <a:gridCol w="599566"/>
              </a:tblGrid>
              <a:tr h="233943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ZA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ZF </a:t>
                      </a:r>
                      <a:r>
                        <a:rPr lang="en-ZA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Mgcawu</a:t>
                      </a:r>
                      <a:r>
                        <a:rPr lang="en-ZA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</a:tr>
              <a:tr h="187154">
                <a:tc gridSpan="3">
                  <a:txBody>
                    <a:bodyPr/>
                    <a:lstStyle/>
                    <a:p>
                      <a:pPr algn="l" fontAlgn="b"/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2015/16</a:t>
                      </a:r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2016/17</a:t>
                      </a:r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2017/18</a:t>
                      </a:r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Tsantsabane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Postdene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Kai !Garib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Lennertsville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Kai !Garib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Kenhardt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!Khara Hais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Lingelethu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!Khara Hais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Upington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Tsantsabane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Boichoko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!Kheis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Boegoeberg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!Khara Hais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Progress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Kai !Garib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Keimoes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!Khara Hais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Louisvaleweg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!Khara Hais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Kalksluit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!Khara Hais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Sarah Strauss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Tsantsabane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Postmasburg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Kai !Garib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Kakamas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!Khara Hais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Raaswater 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Clinic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!Kheis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Groblershoop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Mier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Rietfontein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Kai !Garib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Keimoes 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Kai !Garib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Kenhardt 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Kgatelopele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Danielskuil 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87154"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Mier LM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Askham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CHC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15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ZA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358" marR="9358" marT="935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358" marR="9358" marT="935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7936" y="1967281"/>
            <a:ext cx="2160240" cy="1323439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1600" dirty="0" smtClean="0"/>
              <a:t>3-year scale-up plan for NC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1600" dirty="0" smtClean="0"/>
              <a:t>60 facilities identified for 2015/16 FY</a:t>
            </a:r>
            <a:endParaRPr lang="en-ZA" dirty="0"/>
          </a:p>
        </p:txBody>
      </p:sp>
      <p:sp>
        <p:nvSpPr>
          <p:cNvPr id="9" name="Rectangle 8"/>
          <p:cNvSpPr/>
          <p:nvPr/>
        </p:nvSpPr>
        <p:spPr>
          <a:xfrm>
            <a:off x="179512" y="3422463"/>
            <a:ext cx="2128664" cy="108012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err="1" smtClean="0">
                <a:solidFill>
                  <a:schemeClr val="tx1"/>
                </a:solidFill>
              </a:rPr>
              <a:t>Boegoeberg</a:t>
            </a:r>
            <a:r>
              <a:rPr lang="en-ZA" sz="1400" b="1" dirty="0" smtClean="0">
                <a:solidFill>
                  <a:schemeClr val="tx1"/>
                </a:solidFill>
              </a:rPr>
              <a:t> Clinic:</a:t>
            </a:r>
          </a:p>
          <a:p>
            <a:pPr algn="ctr"/>
            <a:r>
              <a:rPr lang="en-ZA" sz="1400" dirty="0" smtClean="0">
                <a:solidFill>
                  <a:schemeClr val="tx1"/>
                </a:solidFill>
              </a:rPr>
              <a:t>An old Asbestos structure, too small, not functional – A new clinic will be constructed (planning)</a:t>
            </a:r>
            <a:endParaRPr lang="en-ZA" sz="14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9512" y="4634326"/>
            <a:ext cx="2160240" cy="115212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400" b="1" dirty="0" err="1" smtClean="0">
                <a:solidFill>
                  <a:schemeClr val="bg1"/>
                </a:solidFill>
              </a:rPr>
              <a:t>Kakamas</a:t>
            </a:r>
            <a:r>
              <a:rPr lang="en-ZA" sz="1400" b="1" dirty="0" smtClean="0">
                <a:solidFill>
                  <a:schemeClr val="bg1"/>
                </a:solidFill>
              </a:rPr>
              <a:t> Clinic</a:t>
            </a:r>
            <a:r>
              <a:rPr lang="en-ZA" sz="1400" dirty="0" smtClean="0">
                <a:solidFill>
                  <a:schemeClr val="bg1"/>
                </a:solidFill>
              </a:rPr>
              <a:t>: too small, poor condition – refurbished and provided with park homes for additional space </a:t>
            </a:r>
            <a:endParaRPr lang="en-ZA" sz="1400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/>
          <p:cNvCxnSpPr>
            <a:stCxn id="9" idx="3"/>
          </p:cNvCxnSpPr>
          <p:nvPr/>
        </p:nvCxnSpPr>
        <p:spPr>
          <a:xfrm flipV="1">
            <a:off x="2308176" y="3645024"/>
            <a:ext cx="607640" cy="31749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10" idx="3"/>
          </p:cNvCxnSpPr>
          <p:nvPr/>
        </p:nvCxnSpPr>
        <p:spPr>
          <a:xfrm flipV="1">
            <a:off x="2339752" y="4941168"/>
            <a:ext cx="576064" cy="269222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63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762000" y="0"/>
            <a:ext cx="647429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What we are trying to achieve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24659"/>
            <a:ext cx="9036496" cy="55968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1340768"/>
            <a:ext cx="1080120" cy="64633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ZA" dirty="0" err="1" smtClean="0">
                <a:solidFill>
                  <a:schemeClr val="bg1">
                    <a:lumMod val="85000"/>
                  </a:schemeClr>
                </a:solidFill>
              </a:rPr>
              <a:t>Awaatief</a:t>
            </a:r>
            <a:r>
              <a:rPr lang="en-ZA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ZA" dirty="0" err="1" smtClean="0">
                <a:solidFill>
                  <a:schemeClr val="bg1">
                    <a:lumMod val="85000"/>
                  </a:schemeClr>
                </a:solidFill>
              </a:rPr>
              <a:t>Railoun</a:t>
            </a:r>
            <a:endParaRPr lang="en-ZA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57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762000" y="0"/>
            <a:ext cx="647429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Case Study – </a:t>
            </a:r>
            <a:r>
              <a:rPr lang="en-GB" sz="2800" b="1" dirty="0" err="1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Heuningsvlei</a:t>
            </a: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 Clinic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3" y="1137444"/>
            <a:ext cx="8964733" cy="5733256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6372200" y="1916832"/>
            <a:ext cx="2016224" cy="230425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Oval 12"/>
          <p:cNvSpPr/>
          <p:nvPr/>
        </p:nvSpPr>
        <p:spPr>
          <a:xfrm>
            <a:off x="3000364" y="4653136"/>
            <a:ext cx="2579748" cy="206833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Oval 14"/>
          <p:cNvSpPr/>
          <p:nvPr/>
        </p:nvSpPr>
        <p:spPr>
          <a:xfrm>
            <a:off x="5364088" y="3933056"/>
            <a:ext cx="1872208" cy="18722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cxnSp>
        <p:nvCxnSpPr>
          <p:cNvPr id="19" name="Straight Connector 18"/>
          <p:cNvCxnSpPr/>
          <p:nvPr/>
        </p:nvCxnSpPr>
        <p:spPr>
          <a:xfrm flipH="1" flipV="1">
            <a:off x="3095836" y="4149080"/>
            <a:ext cx="936104" cy="100811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7819335" y="4100706"/>
            <a:ext cx="425073" cy="4921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635896" y="5517232"/>
            <a:ext cx="1512168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CHRONIC</a:t>
            </a:r>
            <a:endParaRPr lang="en-ZA" dirty="0"/>
          </a:p>
        </p:txBody>
      </p:sp>
      <p:sp>
        <p:nvSpPr>
          <p:cNvPr id="23" name="TextBox 22"/>
          <p:cNvSpPr txBox="1"/>
          <p:nvPr/>
        </p:nvSpPr>
        <p:spPr>
          <a:xfrm>
            <a:off x="2447764" y="3529707"/>
            <a:ext cx="1512168" cy="92333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CHRONIC Sub-waiting Area</a:t>
            </a:r>
            <a:endParaRPr lang="en-ZA" dirty="0"/>
          </a:p>
        </p:txBody>
      </p:sp>
      <p:sp>
        <p:nvSpPr>
          <p:cNvPr id="24" name="TextBox 23"/>
          <p:cNvSpPr txBox="1"/>
          <p:nvPr/>
        </p:nvSpPr>
        <p:spPr>
          <a:xfrm>
            <a:off x="5543845" y="4726508"/>
            <a:ext cx="1512168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ACUTE</a:t>
            </a:r>
            <a:endParaRPr lang="en-ZA" dirty="0"/>
          </a:p>
        </p:txBody>
      </p:sp>
      <p:sp>
        <p:nvSpPr>
          <p:cNvPr id="25" name="TextBox 24"/>
          <p:cNvSpPr txBox="1"/>
          <p:nvPr/>
        </p:nvSpPr>
        <p:spPr>
          <a:xfrm>
            <a:off x="6624228" y="2905318"/>
            <a:ext cx="1512168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MOU</a:t>
            </a:r>
            <a:endParaRPr lang="en-ZA" dirty="0"/>
          </a:p>
        </p:txBody>
      </p:sp>
      <p:sp>
        <p:nvSpPr>
          <p:cNvPr id="27" name="TextBox 26"/>
          <p:cNvSpPr txBox="1"/>
          <p:nvPr/>
        </p:nvSpPr>
        <p:spPr>
          <a:xfrm>
            <a:off x="5440550" y="6124654"/>
            <a:ext cx="1512168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Acute Sub-waiting area</a:t>
            </a:r>
            <a:endParaRPr lang="en-ZA" dirty="0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6705600" y="5994936"/>
            <a:ext cx="1259160" cy="3772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8243735" y="3556581"/>
            <a:ext cx="793434" cy="95410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ZA" sz="1400" dirty="0" smtClean="0"/>
              <a:t>MOU Sub-waiting area</a:t>
            </a:r>
            <a:endParaRPr lang="en-ZA" sz="1400" dirty="0"/>
          </a:p>
        </p:txBody>
      </p:sp>
      <p:sp>
        <p:nvSpPr>
          <p:cNvPr id="31" name="Left Arrow 30"/>
          <p:cNvSpPr/>
          <p:nvPr/>
        </p:nvSpPr>
        <p:spPr>
          <a:xfrm>
            <a:off x="8769796" y="5157192"/>
            <a:ext cx="396044" cy="288032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2" name="Oval 31"/>
          <p:cNvSpPr/>
          <p:nvPr/>
        </p:nvSpPr>
        <p:spPr>
          <a:xfrm>
            <a:off x="71763" y="1628800"/>
            <a:ext cx="2267989" cy="324036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3" name="TextBox 32"/>
          <p:cNvSpPr txBox="1"/>
          <p:nvPr/>
        </p:nvSpPr>
        <p:spPr>
          <a:xfrm>
            <a:off x="241494" y="2883376"/>
            <a:ext cx="1866891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Staff Accommodation</a:t>
            </a:r>
            <a:endParaRPr lang="en-ZA" dirty="0"/>
          </a:p>
        </p:txBody>
      </p:sp>
      <p:sp>
        <p:nvSpPr>
          <p:cNvPr id="34" name="Oval 33"/>
          <p:cNvSpPr/>
          <p:nvPr/>
        </p:nvSpPr>
        <p:spPr>
          <a:xfrm>
            <a:off x="8136396" y="1412776"/>
            <a:ext cx="756084" cy="7200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5" name="TextBox 34"/>
          <p:cNvSpPr txBox="1"/>
          <p:nvPr/>
        </p:nvSpPr>
        <p:spPr>
          <a:xfrm>
            <a:off x="6731567" y="1242244"/>
            <a:ext cx="1512168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ZA" dirty="0" smtClean="0"/>
              <a:t>Medical waste storage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040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30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298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Maintenance</a:t>
            </a: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A Step-by-Step Guide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9940233"/>
              </p:ext>
            </p:extLst>
          </p:nvPr>
        </p:nvGraphicFramePr>
        <p:xfrm>
          <a:off x="1524000" y="1991362"/>
          <a:ext cx="6096000" cy="3760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5700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298"/>
            <a:ext cx="7924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Success stories</a:t>
            </a: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Standby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enerators sub-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programme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has already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procured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36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generators for CHC’s and clinics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 2015/16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40%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Kagung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Clinic will be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solar powered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All new staff accommodation are provided with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solar geysers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Heuningsvlei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clinic will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make use of skylights to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reduce electricity usage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by using natural lighting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clinics will use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solar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powered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perimeter lighting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A Step-by-Step </a:t>
            </a: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Guide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22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357298"/>
            <a:ext cx="7924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A Step-by-Step </a:t>
            </a: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Guide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9214"/>
            <a:ext cx="9144000" cy="570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9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2852936"/>
            <a:ext cx="7924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atin typeface="Arial" pitchFamily="34" charset="0"/>
                <a:cs typeface="Arial" pitchFamily="34" charset="0"/>
              </a:rPr>
              <a:t>THANK YOU</a:t>
            </a:r>
            <a:endParaRPr lang="en-US" sz="48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i="1" dirty="0" smtClean="0"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4752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707</Words>
  <Application>Microsoft Office PowerPoint</Application>
  <PresentationFormat>On-screen Show (4:3)</PresentationFormat>
  <Paragraphs>270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Danso</cp:lastModifiedBy>
  <cp:revision>76</cp:revision>
  <dcterms:created xsi:type="dcterms:W3CDTF">2013-10-17T06:13:57Z</dcterms:created>
  <dcterms:modified xsi:type="dcterms:W3CDTF">2015-09-14T14:07:21Z</dcterms:modified>
</cp:coreProperties>
</file>